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13" r:id="rId1"/>
  </p:sldMasterIdLst>
  <p:notesMasterIdLst>
    <p:notesMasterId r:id="rId9"/>
  </p:notesMasterIdLst>
  <p:handoutMasterIdLst>
    <p:handoutMasterId r:id="rId10"/>
  </p:handoutMasterIdLst>
  <p:sldIdLst>
    <p:sldId id="326" r:id="rId2"/>
    <p:sldId id="342" r:id="rId3"/>
    <p:sldId id="344" r:id="rId4"/>
    <p:sldId id="345" r:id="rId5"/>
    <p:sldId id="346" r:id="rId6"/>
    <p:sldId id="347" r:id="rId7"/>
    <p:sldId id="341" r:id="rId8"/>
  </p:sldIdLst>
  <p:sldSz cx="9144000" cy="5143500" type="screen16x9"/>
  <p:notesSz cx="6808788" cy="99409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4">
          <p15:clr>
            <a:srgbClr val="A4A3A4"/>
          </p15:clr>
        </p15:guide>
        <p15:guide id="2" orient="horz" pos="2902">
          <p15:clr>
            <a:srgbClr val="A4A3A4"/>
          </p15:clr>
        </p15:guide>
        <p15:guide id="3" pos="345">
          <p15:clr>
            <a:srgbClr val="A4A3A4"/>
          </p15:clr>
        </p15:guide>
        <p15:guide id="4" pos="536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20F"/>
    <a:srgbClr val="EBF0F4"/>
    <a:srgbClr val="E6EF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D7B26C5-4107-4FEC-AEDC-1716B250A1EF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97" autoAdjust="0"/>
    <p:restoredTop sz="96395" autoAdjust="0"/>
  </p:normalViewPr>
  <p:slideViewPr>
    <p:cSldViewPr snapToGrid="0" snapToObjects="1">
      <p:cViewPr varScale="1">
        <p:scale>
          <a:sx n="161" d="100"/>
          <a:sy n="161" d="100"/>
        </p:scale>
        <p:origin x="474" y="138"/>
      </p:cViewPr>
      <p:guideLst>
        <p:guide orient="horz" pos="524"/>
        <p:guide orient="horz" pos="2902"/>
        <p:guide pos="345"/>
        <p:guide pos="5366"/>
      </p:guideLst>
    </p:cSldViewPr>
  </p:slideViewPr>
  <p:outlineViewPr>
    <p:cViewPr>
      <p:scale>
        <a:sx n="33" d="100"/>
        <a:sy n="33" d="100"/>
      </p:scale>
      <p:origin x="0" y="-45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>
        <p:scale>
          <a:sx n="100" d="100"/>
          <a:sy n="100" d="100"/>
        </p:scale>
        <p:origin x="2346" y="78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8314" y="9443879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 anchor="b" anchorCtr="0"/>
          <a:lstStyle>
            <a:lvl1pPr algn="r">
              <a:defRPr sz="1200"/>
            </a:lvl1pPr>
          </a:lstStyle>
          <a:p>
            <a:fld id="{A4F87B00-D7D7-4E73-88E5-5DF5797B2681}" type="datetimeFigureOut">
              <a:rPr lang="de-AT" smtClean="0"/>
              <a:t>19.10.2026</a:t>
            </a:fld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42153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3"/>
          </p:nvPr>
        </p:nvSpPr>
        <p:spPr>
          <a:xfrm>
            <a:off x="2950475" y="9442153"/>
            <a:ext cx="906263" cy="497046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pPr algn="ctr"/>
            <a:fld id="{1BCACBB0-6C6B-4B3E-B6E6-54B62284C21B}" type="slidenum">
              <a:rPr lang="de-AT" smtClean="0"/>
              <a:pPr algn="ctr"/>
              <a:t>‹Nr.›</a:t>
            </a:fld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727" y="497046"/>
            <a:ext cx="1622648" cy="50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47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8314" y="9442152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 anchor="b" anchorCtr="0"/>
          <a:lstStyle>
            <a:lvl1pPr algn="r">
              <a:defRPr sz="1200"/>
            </a:lvl1pPr>
          </a:lstStyle>
          <a:p>
            <a:fld id="{64F923B6-97FF-4AF0-A17D-1758840DBBE2}" type="datetimeFigureOut">
              <a:rPr lang="de-AT" smtClean="0"/>
              <a:t>19.10.2026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-317500" y="676275"/>
            <a:ext cx="7443788" cy="4186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856292" y="4970463"/>
            <a:ext cx="5098673" cy="4224893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2153"/>
            <a:ext cx="2950475" cy="497046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2950475" y="9442152"/>
            <a:ext cx="906263" cy="498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ctr">
              <a:defRPr sz="1200"/>
            </a:lvl1pPr>
          </a:lstStyle>
          <a:p>
            <a:fld id="{F0A5DA3B-92D6-4D4B-9895-D15CB563B5E4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6113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00"/>
      </a:spcBef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96000" indent="-171450" algn="l" defTabSz="914400" rtl="0" eaLnBrk="1" latinLnBrk="0" hangingPunct="1">
      <a:spcBef>
        <a:spcPts val="200"/>
      </a:spcBef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792000" indent="-171450" algn="l" defTabSz="914400" rtl="0" eaLnBrk="1" latinLnBrk="0" hangingPunct="1">
      <a:spcBef>
        <a:spcPts val="200"/>
      </a:spcBef>
      <a:buFont typeface="Courier New" pitchFamily="49" charset="0"/>
      <a:buChar char="o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188000" indent="-171450" algn="l" defTabSz="914400" rtl="0" eaLnBrk="1" latinLnBrk="0" hangingPunct="1">
      <a:spcBef>
        <a:spcPts val="200"/>
      </a:spcBef>
      <a:buFont typeface="Wingdings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584000" indent="-171450" algn="l" defTabSz="914400" rtl="0" eaLnBrk="1" latinLnBrk="0" hangingPunct="1">
      <a:spcBef>
        <a:spcPts val="200"/>
      </a:spcBef>
      <a:buFont typeface="Symbol" pitchFamily="18" charset="2"/>
      <a:buChar char="-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-mit-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-1" y="1007390"/>
            <a:ext cx="9144001" cy="4136110"/>
          </a:xfrm>
          <a:prstGeom prst="rect">
            <a:avLst/>
          </a:prstGeom>
          <a:solidFill>
            <a:srgbClr val="EBF0F4"/>
          </a:solidFill>
          <a:ln>
            <a:solidFill>
              <a:srgbClr val="EBF0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39999" y="1341739"/>
            <a:ext cx="7978526" cy="969606"/>
          </a:xfrm>
        </p:spPr>
        <p:txBody>
          <a:bodyPr anchor="b" anchorCtr="0"/>
          <a:lstStyle>
            <a:lvl1pPr>
              <a:lnSpc>
                <a:spcPts val="4000"/>
              </a:lnSpc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Titelmasterformat </a:t>
            </a:r>
            <a:br>
              <a:rPr lang="de-DE" dirty="0"/>
            </a:br>
            <a:r>
              <a:rPr lang="de-DE" dirty="0"/>
              <a:t>durch Klicken bearbeiten</a:t>
            </a:r>
            <a:endParaRPr lang="de-AT" dirty="0"/>
          </a:p>
        </p:txBody>
      </p:sp>
      <p:sp>
        <p:nvSpPr>
          <p:cNvPr id="3" name="Untertitel 1"/>
          <p:cNvSpPr>
            <a:spLocks noGrp="1"/>
          </p:cNvSpPr>
          <p:nvPr>
            <p:ph type="subTitle" idx="1"/>
          </p:nvPr>
        </p:nvSpPr>
        <p:spPr>
          <a:xfrm>
            <a:off x="539999" y="2360057"/>
            <a:ext cx="7978526" cy="1390388"/>
          </a:xfrm>
        </p:spPr>
        <p:txBody>
          <a:bodyPr/>
          <a:lstStyle>
            <a:lvl1pPr marL="0" indent="0" algn="l">
              <a:lnSpc>
                <a:spcPts val="4000"/>
              </a:lnSpc>
              <a:spcBef>
                <a:spcPts val="0"/>
              </a:spcBef>
              <a:buNone/>
              <a:defRPr sz="3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539750" y="4320000"/>
            <a:ext cx="3422650" cy="415529"/>
          </a:xfrm>
        </p:spPr>
        <p:txBody>
          <a:bodyPr anchor="b" anchorCtr="0"/>
          <a:lstStyle>
            <a:lvl1pPr marL="0" indent="0">
              <a:lnSpc>
                <a:spcPts val="1800"/>
              </a:lnSpc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3" name="Textfeld 12"/>
          <p:cNvSpPr txBox="1"/>
          <p:nvPr userDrawn="1"/>
        </p:nvSpPr>
        <p:spPr>
          <a:xfrm>
            <a:off x="6651752" y="169200"/>
            <a:ext cx="22002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AT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bmluk.gv.at</a:t>
            </a: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0" y="205199"/>
            <a:ext cx="2160000" cy="66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52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-ohne-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40000" y="1084027"/>
            <a:ext cx="7978526" cy="969606"/>
          </a:xfrm>
        </p:spPr>
        <p:txBody>
          <a:bodyPr anchor="b" anchorCtr="0"/>
          <a:lstStyle>
            <a:lvl1pPr>
              <a:lnSpc>
                <a:spcPts val="4000"/>
              </a:lnSpc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Titelmasterformat </a:t>
            </a:r>
            <a:br>
              <a:rPr lang="de-DE" dirty="0"/>
            </a:br>
            <a:r>
              <a:rPr lang="de-DE" dirty="0"/>
              <a:t>durch Klicken bearbeiten</a:t>
            </a:r>
            <a:endParaRPr lang="de-AT" dirty="0"/>
          </a:p>
        </p:txBody>
      </p:sp>
      <p:sp>
        <p:nvSpPr>
          <p:cNvPr id="3" name="Untertitel 1"/>
          <p:cNvSpPr>
            <a:spLocks noGrp="1"/>
          </p:cNvSpPr>
          <p:nvPr>
            <p:ph type="subTitle" idx="1"/>
          </p:nvPr>
        </p:nvSpPr>
        <p:spPr>
          <a:xfrm>
            <a:off x="539999" y="2099227"/>
            <a:ext cx="7978526" cy="1390388"/>
          </a:xfrm>
        </p:spPr>
        <p:txBody>
          <a:bodyPr/>
          <a:lstStyle>
            <a:lvl1pPr marL="0" indent="0" algn="l">
              <a:lnSpc>
                <a:spcPts val="4000"/>
              </a:lnSpc>
              <a:spcBef>
                <a:spcPts val="0"/>
              </a:spcBef>
              <a:buNone/>
              <a:defRPr sz="3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539750" y="4320000"/>
            <a:ext cx="3422650" cy="415529"/>
          </a:xfrm>
        </p:spPr>
        <p:txBody>
          <a:bodyPr anchor="b" anchorCtr="0"/>
          <a:lstStyle>
            <a:lvl1pPr marL="0" indent="0">
              <a:lnSpc>
                <a:spcPts val="1800"/>
              </a:lnSpc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3" name="Textfeld 12"/>
          <p:cNvSpPr txBox="1"/>
          <p:nvPr userDrawn="1"/>
        </p:nvSpPr>
        <p:spPr>
          <a:xfrm>
            <a:off x="6651752" y="169200"/>
            <a:ext cx="22002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AT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bmluk.gv.at</a:t>
            </a: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0" y="205199"/>
            <a:ext cx="2160000" cy="66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9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Text-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0001" y="788400"/>
            <a:ext cx="7978525" cy="4320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39750" y="1296000"/>
            <a:ext cx="7978776" cy="3380775"/>
          </a:xfrm>
        </p:spPr>
        <p:txBody>
          <a:bodyPr/>
          <a:lstStyle>
            <a:lvl1pPr indent="-252000">
              <a:lnSpc>
                <a:spcPct val="110000"/>
              </a:lnSpc>
              <a:spcAft>
                <a:spcPts val="1200"/>
              </a:spcAft>
              <a:defRPr/>
            </a:lvl1pPr>
            <a:lvl2pPr indent="-252000">
              <a:lnSpc>
                <a:spcPct val="110000"/>
              </a:lnSpc>
              <a:spcAft>
                <a:spcPts val="1200"/>
              </a:spcAft>
              <a:defRPr/>
            </a:lvl2pPr>
            <a:lvl3pPr marL="755650" indent="-250825">
              <a:lnSpc>
                <a:spcPct val="110000"/>
              </a:lnSpc>
              <a:spcAft>
                <a:spcPts val="1200"/>
              </a:spcAft>
              <a:defRPr/>
            </a:lvl3pPr>
            <a:lvl4pPr marL="1044000" indent="-252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defRPr/>
            </a:lvl4pPr>
            <a:lvl5pPr marL="1296000" indent="-252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 dirty="0"/>
              <a:t>Folientitel und Datum in Fußzeile einfügen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83771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Text-2-nebenei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0001" y="788400"/>
            <a:ext cx="7978525" cy="4320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39750" y="1296000"/>
            <a:ext cx="3812400" cy="3380775"/>
          </a:xfrm>
        </p:spPr>
        <p:txBody>
          <a:bodyPr/>
          <a:lstStyle>
            <a:lvl1pPr indent="-252000">
              <a:lnSpc>
                <a:spcPct val="110000"/>
              </a:lnSpc>
              <a:spcAft>
                <a:spcPts val="1200"/>
              </a:spcAft>
              <a:defRPr/>
            </a:lvl1pPr>
            <a:lvl2pPr indent="-252000">
              <a:lnSpc>
                <a:spcPct val="110000"/>
              </a:lnSpc>
              <a:spcAft>
                <a:spcPts val="1200"/>
              </a:spcAft>
              <a:defRPr/>
            </a:lvl2pPr>
            <a:lvl3pPr marL="755650" indent="-250825">
              <a:lnSpc>
                <a:spcPct val="110000"/>
              </a:lnSpc>
              <a:spcAft>
                <a:spcPts val="1200"/>
              </a:spcAft>
              <a:defRPr/>
            </a:lvl3pPr>
            <a:lvl4pPr marL="1044000" indent="-252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defRPr/>
            </a:lvl4pPr>
            <a:lvl5pPr marL="1296000" indent="-252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706125" y="1295999"/>
            <a:ext cx="3812400" cy="3380775"/>
          </a:xfrm>
        </p:spPr>
        <p:txBody>
          <a:bodyPr/>
          <a:lstStyle>
            <a:lvl1pPr indent="-252000">
              <a:lnSpc>
                <a:spcPct val="110000"/>
              </a:lnSpc>
              <a:spcAft>
                <a:spcPts val="1200"/>
              </a:spcAft>
              <a:defRPr/>
            </a:lvl1pPr>
            <a:lvl2pPr indent="-252000">
              <a:lnSpc>
                <a:spcPct val="110000"/>
              </a:lnSpc>
              <a:spcAft>
                <a:spcPts val="1200"/>
              </a:spcAft>
              <a:defRPr/>
            </a:lvl2pPr>
            <a:lvl3pPr marL="755650" indent="-250825">
              <a:lnSpc>
                <a:spcPct val="110000"/>
              </a:lnSpc>
              <a:spcAft>
                <a:spcPts val="1200"/>
              </a:spcAft>
              <a:defRPr/>
            </a:lvl3pPr>
            <a:lvl4pPr marL="1044000" indent="-252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defRPr/>
            </a:lvl4pPr>
            <a:lvl5pPr marL="1296000" indent="-252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22316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Text-und-Marginal-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0001" y="788400"/>
            <a:ext cx="7978525" cy="4320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39750" y="1296000"/>
            <a:ext cx="5990400" cy="3380775"/>
          </a:xfrm>
        </p:spPr>
        <p:txBody>
          <a:bodyPr/>
          <a:lstStyle>
            <a:lvl1pPr indent="-252000">
              <a:lnSpc>
                <a:spcPct val="110000"/>
              </a:lnSpc>
              <a:spcAft>
                <a:spcPts val="1200"/>
              </a:spcAft>
              <a:defRPr/>
            </a:lvl1pPr>
            <a:lvl2pPr indent="-252000">
              <a:lnSpc>
                <a:spcPct val="110000"/>
              </a:lnSpc>
              <a:spcAft>
                <a:spcPts val="1200"/>
              </a:spcAft>
              <a:defRPr/>
            </a:lvl2pPr>
            <a:lvl3pPr marL="755650" indent="-250825">
              <a:lnSpc>
                <a:spcPct val="110000"/>
              </a:lnSpc>
              <a:spcAft>
                <a:spcPts val="1200"/>
              </a:spcAft>
              <a:defRPr/>
            </a:lvl3pPr>
            <a:lvl4pPr marL="1044000" indent="-252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defRPr/>
            </a:lvl4pPr>
            <a:lvl5pPr marL="1296000" indent="-252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790526" y="1295999"/>
            <a:ext cx="1728000" cy="3380775"/>
          </a:xfrm>
        </p:spPr>
        <p:txBody>
          <a:bodyPr/>
          <a:lstStyle>
            <a:lvl1pPr marL="0" indent="0">
              <a:lnSpc>
                <a:spcPct val="110000"/>
              </a:lnSpc>
              <a:spcAft>
                <a:spcPts val="1200"/>
              </a:spcAft>
              <a:buNone/>
              <a:defRPr sz="1400"/>
            </a:lvl1pPr>
            <a:lvl2pPr indent="-252000">
              <a:lnSpc>
                <a:spcPts val="2400"/>
              </a:lnSpc>
              <a:spcAft>
                <a:spcPts val="1200"/>
              </a:spcAft>
              <a:defRPr/>
            </a:lvl2pPr>
            <a:lvl3pPr marL="755650" indent="-250825">
              <a:lnSpc>
                <a:spcPts val="2400"/>
              </a:lnSpc>
              <a:spcAft>
                <a:spcPts val="1200"/>
              </a:spcAft>
              <a:defRPr/>
            </a:lvl3pPr>
            <a:lvl4pPr marL="1044000" indent="-252000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ClrTx/>
              <a:defRPr/>
            </a:lvl4pPr>
            <a:lvl5pPr marL="1296000" indent="-252000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AT" dirty="0"/>
              <a:t>Text in Marginalspalte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67807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0001" y="788400"/>
            <a:ext cx="7978525" cy="43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39751" y="1296000"/>
            <a:ext cx="7978775" cy="33264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43870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-Bild-u-Foto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0001" y="788400"/>
            <a:ext cx="7978525" cy="43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39751" y="1296000"/>
            <a:ext cx="7978775" cy="33264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 hasCustomPrompt="1"/>
          </p:nvPr>
        </p:nvSpPr>
        <p:spPr>
          <a:xfrm>
            <a:off x="5305425" y="4314825"/>
            <a:ext cx="3213100" cy="307975"/>
          </a:xfrm>
          <a:solidFill>
            <a:schemeClr val="bg2"/>
          </a:solidFill>
        </p:spPr>
        <p:txBody>
          <a:bodyPr lIns="108000" rIns="108000" bIns="72000"/>
          <a:lstStyle>
            <a:lvl1pPr marL="0" indent="0">
              <a:buNone/>
              <a:defRPr sz="1400"/>
            </a:lvl1pPr>
          </a:lstStyle>
          <a:p>
            <a:pPr lvl="0"/>
            <a:r>
              <a:rPr lang="de-AT" dirty="0" err="1"/>
              <a:t>Fototext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4111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Bild-links-Text-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5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39750" y="1295998"/>
            <a:ext cx="3813175" cy="3326402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706125" y="1296000"/>
            <a:ext cx="3812400" cy="3326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0835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-Bild-u-Fototext-links-Text-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5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39750" y="1295998"/>
            <a:ext cx="3813175" cy="3051075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5" hasCustomPrompt="1"/>
          </p:nvPr>
        </p:nvSpPr>
        <p:spPr>
          <a:xfrm>
            <a:off x="539750" y="4347074"/>
            <a:ext cx="3813175" cy="275725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de-AT" sz="1400" dirty="0"/>
              <a:t>Foto: XY</a:t>
            </a:r>
            <a:endParaRPr lang="de-AT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706125" y="1296000"/>
            <a:ext cx="3812400" cy="3326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31039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Text-links-Bild-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40001" y="1296000"/>
            <a:ext cx="3812400" cy="3326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Bildplatzhalter 6"/>
          <p:cNvSpPr>
            <a:spLocks noGrp="1"/>
          </p:cNvSpPr>
          <p:nvPr>
            <p:ph type="pic" sz="quarter" idx="13"/>
          </p:nvPr>
        </p:nvSpPr>
        <p:spPr>
          <a:xfrm>
            <a:off x="4705350" y="1295998"/>
            <a:ext cx="3813175" cy="3326402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32271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-Text-links-Bild-u-Fototext-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40001" y="1296000"/>
            <a:ext cx="3812400" cy="3326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Bildplatzhalter 6"/>
          <p:cNvSpPr>
            <a:spLocks noGrp="1"/>
          </p:cNvSpPr>
          <p:nvPr>
            <p:ph type="pic" sz="quarter" idx="13"/>
          </p:nvPr>
        </p:nvSpPr>
        <p:spPr>
          <a:xfrm>
            <a:off x="4705350" y="1295998"/>
            <a:ext cx="3813175" cy="3051075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705351" y="4347074"/>
            <a:ext cx="3813175" cy="275725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de-AT" sz="1400" dirty="0"/>
              <a:t>Foto: XY</a:t>
            </a:r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39623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beliebig_Marginalspalte-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539751" y="1295999"/>
            <a:ext cx="5990589" cy="332640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789419" y="1295999"/>
            <a:ext cx="1729105" cy="332640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de-AT" dirty="0"/>
              <a:t>Text in Marginalspalte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01990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0001" y="788400"/>
            <a:ext cx="7978525" cy="43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6" name="SmartArt-Platzhalter 5"/>
          <p:cNvSpPr>
            <a:spLocks noGrp="1"/>
          </p:cNvSpPr>
          <p:nvPr>
            <p:ph type="dgm" sz="quarter" idx="14"/>
          </p:nvPr>
        </p:nvSpPr>
        <p:spPr>
          <a:xfrm>
            <a:off x="539750" y="1295999"/>
            <a:ext cx="7978776" cy="3326400"/>
          </a:xfrm>
        </p:spPr>
        <p:txBody>
          <a:bodyPr/>
          <a:lstStyle/>
          <a:p>
            <a:r>
              <a:rPr lang="de-DE"/>
              <a:t>Klicken Sie auf das Symbol, um die SmartArt-Grafik hinzuzufügen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5806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belie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539751" y="1296000"/>
            <a:ext cx="7978775" cy="332640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56011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e-beliebig-2-nebeneina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5"/>
          </p:nvPr>
        </p:nvSpPr>
        <p:spPr>
          <a:xfrm>
            <a:off x="540000" y="1295999"/>
            <a:ext cx="3838575" cy="332640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Inhaltsplatzhalter 7"/>
          <p:cNvSpPr>
            <a:spLocks noGrp="1"/>
          </p:cNvSpPr>
          <p:nvPr>
            <p:ph sz="quarter" idx="16"/>
          </p:nvPr>
        </p:nvSpPr>
        <p:spPr>
          <a:xfrm>
            <a:off x="4679951" y="1295999"/>
            <a:ext cx="3838575" cy="332640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065442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39999" y="936000"/>
            <a:ext cx="5389200" cy="1264276"/>
          </a:xfrm>
        </p:spPr>
        <p:txBody>
          <a:bodyPr/>
          <a:lstStyle>
            <a:lvl1pPr>
              <a:lnSpc>
                <a:spcPct val="114000"/>
              </a:lnSpc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Titelmasterformat durch Klicken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539750" y="3780000"/>
            <a:ext cx="3423600" cy="963216"/>
          </a:xfrm>
        </p:spPr>
        <p:txBody>
          <a:bodyPr anchor="b" anchorCtr="0"/>
          <a:lstStyle>
            <a:lvl1pPr marL="0" indent="0">
              <a:lnSpc>
                <a:spcPts val="1800"/>
              </a:lnSpc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50805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40001" y="788399"/>
            <a:ext cx="7978525" cy="433425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0001" y="1296000"/>
            <a:ext cx="7978525" cy="33278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Fußzeilenplatzhalter 12"/>
          <p:cNvSpPr>
            <a:spLocks noGrp="1"/>
          </p:cNvSpPr>
          <p:nvPr>
            <p:ph type="ftr" sz="quarter" idx="3"/>
          </p:nvPr>
        </p:nvSpPr>
        <p:spPr>
          <a:xfrm>
            <a:off x="540000" y="4788000"/>
            <a:ext cx="6875916" cy="2000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20" name="Foliennummernplatzhalter 13"/>
          <p:cNvSpPr>
            <a:spLocks noGrp="1"/>
          </p:cNvSpPr>
          <p:nvPr>
            <p:ph type="sldNum" sz="quarter" idx="4"/>
          </p:nvPr>
        </p:nvSpPr>
        <p:spPr>
          <a:xfrm>
            <a:off x="7558201" y="4788000"/>
            <a:ext cx="960324" cy="2000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1" name="Textfeld 10"/>
          <p:cNvSpPr txBox="1"/>
          <p:nvPr userDrawn="1"/>
        </p:nvSpPr>
        <p:spPr>
          <a:xfrm>
            <a:off x="6651752" y="169200"/>
            <a:ext cx="22002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AT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bmluk.gv.at</a:t>
            </a: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00" y="205199"/>
            <a:ext cx="1620000" cy="50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70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</p:sldLayoutIdLst>
  <p:hf hdr="0" dt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400" b="1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52000" marR="0" indent="-252000" algn="l" defTabSz="914400" rtl="0" eaLnBrk="1" fontAlgn="auto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2"/>
        </a:buClr>
        <a:buSzTx/>
        <a:buFont typeface="Arial" panose="020B0604020202020204" pitchFamily="34" charset="0"/>
        <a:buChar char="•"/>
        <a:tabLst/>
        <a:defRPr sz="1800" kern="1200">
          <a:solidFill>
            <a:schemeClr val="bg1">
              <a:lumMod val="1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04000" marR="0" indent="-252000" algn="l" defTabSz="914400" rtl="0" eaLnBrk="1" fontAlgn="auto" latinLnBrk="0" hangingPunct="1">
        <a:lnSpc>
          <a:spcPct val="110000"/>
        </a:lnSpc>
        <a:spcBef>
          <a:spcPts val="0"/>
        </a:spcBef>
        <a:spcAft>
          <a:spcPts val="1200"/>
        </a:spcAft>
        <a:buClrTx/>
        <a:buSzTx/>
        <a:buFont typeface="Corbel" panose="020B0503020204020204" pitchFamily="34" charset="0"/>
        <a:buChar char="−"/>
        <a:tabLst/>
        <a:defRPr sz="1800" kern="1200">
          <a:solidFill>
            <a:schemeClr val="bg1">
              <a:lumMod val="1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756000" indent="-2520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Tx/>
        <a:buFont typeface="Arial" pitchFamily="34" charset="0"/>
        <a:buChar char="•"/>
        <a:defRPr sz="1800" kern="1200" baseline="0">
          <a:solidFill>
            <a:schemeClr val="bg1">
              <a:lumMod val="1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008000" indent="-2520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2"/>
        </a:buClr>
        <a:buFont typeface="Arial" pitchFamily="34" charset="0"/>
        <a:buChar char="–"/>
        <a:defRPr sz="1800" kern="1200" baseline="0">
          <a:solidFill>
            <a:schemeClr val="bg1">
              <a:lumMod val="10000"/>
            </a:schemeClr>
          </a:solidFill>
          <a:latin typeface="+mn-lt"/>
          <a:ea typeface="+mn-ea"/>
          <a:cs typeface="+mn-cs"/>
        </a:defRPr>
      </a:lvl4pPr>
      <a:lvl5pPr marL="1260000" indent="-2520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1800" kern="1200" baseline="0">
          <a:solidFill>
            <a:schemeClr val="bg1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christian.holzer@bmluk.gv.at" TargetMode="Externa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Green Tech Summit am 19.10.2026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9999" y="2360057"/>
            <a:ext cx="7978526" cy="745340"/>
          </a:xfrm>
        </p:spPr>
        <p:txBody>
          <a:bodyPr/>
          <a:lstStyle/>
          <a:p>
            <a:r>
              <a:rPr lang="de-AT" dirty="0"/>
              <a:t>AWG-Novelle-Deregulierung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539749" y="4320000"/>
            <a:ext cx="5065403" cy="415529"/>
          </a:xfrm>
        </p:spPr>
        <p:txBody>
          <a:bodyPr/>
          <a:lstStyle/>
          <a:p>
            <a:r>
              <a:rPr lang="de-DE" dirty="0"/>
              <a:t>SC DI Christian HOLZER</a:t>
            </a:r>
          </a:p>
          <a:p>
            <a:r>
              <a:rPr lang="de-DE" dirty="0"/>
              <a:t>Leiter der Sektion V – Kreislaufwirtschaft, Chemie und Strahlenschutz</a:t>
            </a:r>
          </a:p>
        </p:txBody>
      </p:sp>
    </p:spTree>
    <p:extLst>
      <p:ext uri="{BB962C8B-B14F-4D97-AF65-F5344CB8AC3E}">
        <p14:creationId xmlns:p14="http://schemas.microsoft.com/office/powerpoint/2010/main" val="3772929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AWG-Novelle-Deregulierung – Wesentliche Inhalte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Erleichterungen bei der </a:t>
            </a:r>
            <a:r>
              <a:rPr lang="de-DE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Nachweisführung zur Nebenprodukteigenschaft</a:t>
            </a:r>
            <a:r>
              <a:rPr lang="de-DE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sowie Anpassung der </a:t>
            </a:r>
            <a:r>
              <a:rPr lang="de-DE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Bestimmungen zum Nebenprodukt</a:t>
            </a:r>
            <a:r>
              <a:rPr lang="de-DE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gemäß § 2 Abs 3a AWG 2002 und </a:t>
            </a:r>
            <a:r>
              <a:rPr lang="de-DE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zum Abfallende</a:t>
            </a:r>
            <a:r>
              <a:rPr lang="de-DE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gemäß § 5 AWG 2002 an die </a:t>
            </a:r>
            <a:r>
              <a:rPr lang="de-DE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unionsrechtlichen Vorgaben</a:t>
            </a:r>
            <a:r>
              <a:rPr lang="de-DE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(Abfallrahmenrichtlinie 2008/98/EG). Dadurch können Stoffe mitunter früher das Abfallregime verlassen bzw. einfacher in den Stoffkreislauf rückgeführt werden. </a:t>
            </a:r>
            <a:endParaRPr lang="de-AT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86506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C68C3-258A-C863-0979-2B5990FFB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AWG-Novelle-Deregulierung – Wesentliche Inhalte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10CB230-C8E3-145F-0811-19B66088D4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Die </a:t>
            </a:r>
            <a:r>
              <a:rPr lang="de-D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Sammler- und </a:t>
            </a:r>
            <a:r>
              <a:rPr lang="de-DE" sz="20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Behandlererlaubnis</a:t>
            </a:r>
            <a:r>
              <a:rPr lang="de-D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wird vom </a:t>
            </a:r>
            <a:r>
              <a:rPr lang="de-D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Anlagenrecht entkoppelt</a:t>
            </a:r>
            <a:r>
              <a:rPr lang="de-D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im Ergebnis soll das Erlaubnisverfahren zu einem rein personenbezogenen Verfahren der Prüfung von Eignung, Verlässlichkeit und Fähigkeiten (fachliche Kenntnisse) werden;</a:t>
            </a:r>
          </a:p>
          <a:p>
            <a:endParaRPr lang="de-AT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 </a:t>
            </a:r>
            <a:r>
              <a:rPr lang="de-D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Austausch </a:t>
            </a:r>
            <a:r>
              <a:rPr lang="de-D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von </a:t>
            </a:r>
            <a:r>
              <a:rPr lang="de-D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Maschinen, Geräten </a:t>
            </a:r>
            <a:r>
              <a:rPr lang="de-D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oder</a:t>
            </a:r>
            <a:r>
              <a:rPr lang="de-D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Ausstattungen</a:t>
            </a:r>
            <a:r>
              <a:rPr lang="de-D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wird, bei gleichartigem Emissionsverhalten, bei Abfallbehandlungsanlagen </a:t>
            </a:r>
            <a:r>
              <a:rPr lang="de-D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anzeige</a:t>
            </a:r>
            <a:r>
              <a:rPr lang="de-D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und </a:t>
            </a:r>
            <a:r>
              <a:rPr lang="de-DE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genehmigungsfrei</a:t>
            </a:r>
            <a:r>
              <a:rPr lang="de-DE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gestellt. </a:t>
            </a:r>
            <a:endParaRPr lang="de-AT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63A32B6-46E2-5D89-C3C3-7688228CB6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90BD01D-F4E3-7F1F-E32D-C18011D93C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3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57023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2F68C4-15C2-821F-BA3E-56B7DA664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AWG-Novelle-Deregulierung – Wesentliche Inhalte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F67B9C7-B7AF-DBEF-9390-B7C1EFDA04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Zeitlich begrenzte </a:t>
            </a:r>
            <a:r>
              <a:rPr lang="de-DE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Kapazitäts- und Betriebszeitenerweiterungen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für Behandlungsanlagen im Falle von </a:t>
            </a:r>
            <a:r>
              <a:rPr lang="de-DE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außergewöhnlichen Ereignissen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(Ausfall der Energieversorgung, schwerwiegender Naturereignisse) und behördlichen </a:t>
            </a:r>
            <a:r>
              <a:rPr lang="de-DE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Energielenkungsmaßnahmen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de-DE" b="1" dirty="0">
                <a:cs typeface="Times New Roman" panose="02020603050405020304" pitchFamily="18" charset="0"/>
              </a:rPr>
              <a:t>Erleichterungen</a:t>
            </a:r>
            <a:r>
              <a:rPr lang="de-DE" dirty="0">
                <a:cs typeface="Times New Roman" panose="02020603050405020304" pitchFamily="18" charset="0"/>
              </a:rPr>
              <a:t> bei der Erstellung eines </a:t>
            </a:r>
            <a:r>
              <a:rPr lang="de-DE" b="1" dirty="0">
                <a:cs typeface="Times New Roman" panose="02020603050405020304" pitchFamily="18" charset="0"/>
              </a:rPr>
              <a:t>Abfallwirtschaftskonzepts</a:t>
            </a:r>
            <a:r>
              <a:rPr lang="de-DE" dirty="0">
                <a:cs typeface="Times New Roman" panose="02020603050405020304" pitchFamily="18" charset="0"/>
              </a:rPr>
              <a:t> unter gleichzeitiger Förderung von zu EMAS gleichwertigen Umweltmanagementsystemen;</a:t>
            </a:r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E2CE8F1-D4FD-C975-5003-0BA2DA2F21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D0F0528-D629-3B64-C1EC-071BED753B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4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84843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A3D1D7-6967-C04C-AA02-2A9099487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AWG-Novelle-Deregulierung – Wesentliche Inhalte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84BB2AF-1F3B-B518-E1AA-D404D45428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 algn="just">
              <a:lnSpc>
                <a:spcPct val="100000"/>
              </a:lnSpc>
              <a:spcBef>
                <a:spcPts val="400"/>
              </a:spcBef>
            </a:pPr>
            <a:endParaRPr lang="de-DE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400"/>
              </a:spcBef>
            </a:pPr>
            <a:r>
              <a:rPr lang="de-DE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anlagenrechtlichen Verfahren können auch </a:t>
            </a:r>
            <a:r>
              <a:rPr lang="de-DE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nichtamtliche Sachverständige</a:t>
            </a:r>
            <a:r>
              <a:rPr lang="de-DE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beigezogen werden, wie in anderen </a:t>
            </a:r>
            <a:r>
              <a:rPr lang="de-DE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Materiengesetzen</a:t>
            </a:r>
            <a:r>
              <a:rPr lang="de-DE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bereits üblich (vgl. § 353b GewO 1994, § 3b UVP-G 2000); </a:t>
            </a:r>
            <a:endParaRPr lang="de-AT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Die </a:t>
            </a:r>
            <a:r>
              <a:rPr lang="de-DE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Öffentlichkeitsbeteiligung 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 IPPC-Behandlungsanlagen, Verbrennungs- oder Mitverbrennungsanlagen werden am Beispiel der GewO 1994 und dem EG-K 2013 </a:t>
            </a:r>
            <a:r>
              <a:rPr lang="de-DE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 das Unionsrecht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angepasst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Es soll möglich sein, die Öffentlichkeit bei Großverfahren auch im Wege der Verlautbarung eines Edikts im RIS einzubinden;</a:t>
            </a:r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DE1E2C-B594-2AB1-753B-74424CE45E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25534E-1A28-0F79-D201-96ECD24B59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5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04435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B2E03-21ED-038F-2FBB-9E9D4E1A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AWG-Novelle-Deregulierung – Wesentliche Inhalte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75B2E7E-CAB0-59A7-4BBD-BD3D4955C5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AT" b="1" dirty="0"/>
              <a:t>Mindestkontrollintervalle</a:t>
            </a:r>
            <a:r>
              <a:rPr lang="de-AT" dirty="0"/>
              <a:t> sollen </a:t>
            </a:r>
            <a:r>
              <a:rPr lang="de-AT" b="1" dirty="0"/>
              <a:t>harmonisiert</a:t>
            </a:r>
            <a:r>
              <a:rPr lang="de-AT" dirty="0"/>
              <a:t> werden, damit verschiedene behördliche Überprüfungen leichter geplant und gemeinsam durchgeführt werden können.</a:t>
            </a:r>
          </a:p>
          <a:p>
            <a:r>
              <a:rPr lang="de-AT" b="1" dirty="0"/>
              <a:t>Vereinfachungen</a:t>
            </a:r>
            <a:r>
              <a:rPr lang="de-AT" dirty="0"/>
              <a:t> beim Nachweis des </a:t>
            </a:r>
            <a:r>
              <a:rPr lang="de-AT" b="1" dirty="0"/>
              <a:t>Inhaberwechsels einer Behandlungsanlage</a:t>
            </a:r>
            <a:r>
              <a:rPr lang="de-AT" dirty="0"/>
              <a:t>;</a:t>
            </a:r>
          </a:p>
          <a:p>
            <a:r>
              <a:rPr lang="de-AT" b="1" dirty="0"/>
              <a:t>Absehen von Verwaltungsstrafverfahren</a:t>
            </a:r>
            <a:r>
              <a:rPr lang="de-AT" dirty="0"/>
              <a:t>: Möglichkeit für Behörden, bei geringfügigen Übertretungen gegen § 79 Abs 2 oder 3 von Anzeigen oder Verwaltungsstrafverfahren abzusehen.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C626B60-C135-017D-264B-AC448850B9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4D927B2-E41E-BE7B-629B-77E309429E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6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92555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AT"/>
            </a:br>
            <a:r>
              <a:rPr lang="de-AT"/>
              <a:t>Danke </a:t>
            </a:r>
            <a:r>
              <a:rPr lang="de-AT" dirty="0"/>
              <a:t>für Ihre Aufmerksamkeit!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539749" y="3936670"/>
            <a:ext cx="5077279" cy="806546"/>
          </a:xfrm>
        </p:spPr>
        <p:txBody>
          <a:bodyPr/>
          <a:lstStyle/>
          <a:p>
            <a:r>
              <a:rPr lang="de-DE" dirty="0"/>
              <a:t>SC DI Christian Holzer</a:t>
            </a:r>
          </a:p>
          <a:p>
            <a:r>
              <a:rPr lang="de-DE" dirty="0"/>
              <a:t>Leiter der Sektion V – Kreislaufwirtschaft, Chemie und Strahlenschutz</a:t>
            </a:r>
          </a:p>
          <a:p>
            <a:r>
              <a:rPr lang="de-DE" dirty="0">
                <a:hlinkClick r:id="rId2"/>
              </a:rPr>
              <a:t>christian.holzer@bmluk.gv.at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6927584"/>
      </p:ext>
    </p:extLst>
  </p:cSld>
  <p:clrMapOvr>
    <a:masterClrMapping/>
  </p:clrMapOvr>
</p:sld>
</file>

<file path=ppt/theme/theme1.xml><?xml version="1.0" encoding="utf-8"?>
<a:theme xmlns:a="http://schemas.openxmlformats.org/drawingml/2006/main" name="3-zeiliges-Logo">
  <a:themeElements>
    <a:clrScheme name="AT-2025-Farben-fin">
      <a:dk1>
        <a:srgbClr val="000000"/>
      </a:dk1>
      <a:lt1>
        <a:srgbClr val="EFF4F7"/>
      </a:lt1>
      <a:dk2>
        <a:srgbClr val="B92B06"/>
      </a:dk2>
      <a:lt2>
        <a:srgbClr val="FFFFFF"/>
      </a:lt2>
      <a:accent1>
        <a:srgbClr val="CA0237"/>
      </a:accent1>
      <a:accent2>
        <a:srgbClr val="0063A3"/>
      </a:accent2>
      <a:accent3>
        <a:srgbClr val="38713F"/>
      </a:accent3>
      <a:accent4>
        <a:srgbClr val="471D70"/>
      </a:accent4>
      <a:accent5>
        <a:srgbClr val="236B76"/>
      </a:accent5>
      <a:accent6>
        <a:srgbClr val="895A00"/>
      </a:accent6>
      <a:hlink>
        <a:srgbClr val="1C1C1C"/>
      </a:hlink>
      <a:folHlink>
        <a:srgbClr val="63636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-PPT-16x9-2025--leer--BMLUK" id="{B97C6DB7-725B-4B4D-BA12-384E9E7E3C86}" vid="{58BCDFCE-CA0B-4890-B550-D6C2CFA0D044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DE-PPT-16x9-2025--leer--BMLUK</Template>
  <TotalTime>0</TotalTime>
  <Words>365</Words>
  <Application>Microsoft Office PowerPoint</Application>
  <PresentationFormat>Bildschirmpräsentation (16:9)</PresentationFormat>
  <Paragraphs>35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5" baseType="lpstr">
      <vt:lpstr>Arial</vt:lpstr>
      <vt:lpstr>Calibri</vt:lpstr>
      <vt:lpstr>Corbel</vt:lpstr>
      <vt:lpstr>Courier New</vt:lpstr>
      <vt:lpstr>Symbol</vt:lpstr>
      <vt:lpstr>Times New Roman</vt:lpstr>
      <vt:lpstr>Wingdings</vt:lpstr>
      <vt:lpstr>3-zeiliges-Logo</vt:lpstr>
      <vt:lpstr>Green Tech Summit am 19.10.2026</vt:lpstr>
      <vt:lpstr>AWG-Novelle-Deregulierung – Wesentliche Inhalte</vt:lpstr>
      <vt:lpstr>AWG-Novelle-Deregulierung – Wesentliche Inhalte</vt:lpstr>
      <vt:lpstr>AWG-Novelle-Deregulierung – Wesentliche Inhalte</vt:lpstr>
      <vt:lpstr>AWG-Novelle-Deregulierung – Wesentliche Inhalte</vt:lpstr>
      <vt:lpstr>AWG-Novelle-Deregulierung – Wesentliche Inhalte</vt:lpstr>
      <vt:lpstr> Danke für Ihre Aufmerksamkeit!</vt:lpstr>
    </vt:vector>
  </TitlesOfParts>
  <Company>BMVIT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Layout: Titelfolie-mit-Hintergrund</dc:title>
  <dc:creator>Jungwirth Elisabeth</dc:creator>
  <cp:lastModifiedBy>Sigl, Manuela</cp:lastModifiedBy>
  <cp:revision>18</cp:revision>
  <cp:lastPrinted>2026-10-19T07:48:39Z</cp:lastPrinted>
  <dcterms:created xsi:type="dcterms:W3CDTF">2025-04-08T09:14:07Z</dcterms:created>
  <dcterms:modified xsi:type="dcterms:W3CDTF">2026-10-19T07:48:44Z</dcterms:modified>
</cp:coreProperties>
</file>