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5.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48" r:id="rId1"/>
    <p:sldMasterId id="2147483747" r:id="rId2"/>
    <p:sldMasterId id="2147483732" r:id="rId3"/>
    <p:sldMasterId id="2147483716" r:id="rId4"/>
    <p:sldMasterId id="2147483718" r:id="rId5"/>
    <p:sldMasterId id="2147483766" r:id="rId6"/>
  </p:sldMasterIdLst>
  <p:notesMasterIdLst>
    <p:notesMasterId r:id="rId23"/>
  </p:notesMasterIdLst>
  <p:handoutMasterIdLst>
    <p:handoutMasterId r:id="rId24"/>
  </p:handoutMasterIdLst>
  <p:sldIdLst>
    <p:sldId id="768" r:id="rId7"/>
    <p:sldId id="737" r:id="rId8"/>
    <p:sldId id="741" r:id="rId9"/>
    <p:sldId id="728" r:id="rId10"/>
    <p:sldId id="784" r:id="rId11"/>
    <p:sldId id="723" r:id="rId12"/>
    <p:sldId id="731" r:id="rId13"/>
    <p:sldId id="776" r:id="rId14"/>
    <p:sldId id="686" r:id="rId15"/>
    <p:sldId id="693" r:id="rId16"/>
    <p:sldId id="777" r:id="rId17"/>
    <p:sldId id="713" r:id="rId18"/>
    <p:sldId id="716" r:id="rId19"/>
    <p:sldId id="698" r:id="rId20"/>
    <p:sldId id="780" r:id="rId21"/>
    <p:sldId id="783" r:id="rId22"/>
  </p:sldIdLst>
  <p:sldSz cx="9906000" cy="6858000" type="A4"/>
  <p:notesSz cx="6811963" cy="9942513"/>
  <p:custDataLst>
    <p:tags r:id="rId25"/>
  </p:custData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CCCC"/>
    <a:srgbClr val="009999"/>
    <a:srgbClr val="618DC3"/>
    <a:srgbClr val="0996FF"/>
    <a:srgbClr val="0060AA"/>
    <a:srgbClr val="77933C"/>
    <a:srgbClr val="5A8B39"/>
    <a:srgbClr val="A9D18E"/>
    <a:srgbClr val="777777"/>
    <a:srgbClr val="6B6B6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964" autoAdjust="0"/>
    <p:restoredTop sz="95630" autoAdjust="0"/>
  </p:normalViewPr>
  <p:slideViewPr>
    <p:cSldViewPr snapToGrid="0" showGuides="1">
      <p:cViewPr>
        <p:scale>
          <a:sx n="40" d="100"/>
          <a:sy n="40" d="100"/>
        </p:scale>
        <p:origin x="-2060" y="-620"/>
      </p:cViewPr>
      <p:guideLst>
        <p:guide orient="horz" pos="430"/>
        <p:guide orient="horz" pos="4208"/>
        <p:guide orient="horz" pos="4143"/>
        <p:guide orient="horz" pos="797"/>
        <p:guide orient="horz" pos="3878"/>
        <p:guide orient="horz" pos="1444"/>
        <p:guide orient="horz" pos="1069"/>
        <p:guide pos="352"/>
        <p:guide pos="3253"/>
        <p:guide pos="5932"/>
        <p:guide pos="3021"/>
        <p:guide pos="564"/>
        <p:guide pos="3397"/>
        <p:guide pos="3908"/>
        <p:guide pos="1230"/>
      </p:guideLst>
    </p:cSldViewPr>
  </p:slideViewPr>
  <p:outlineViewPr>
    <p:cViewPr>
      <p:scale>
        <a:sx n="33" d="100"/>
        <a:sy n="33" d="100"/>
      </p:scale>
      <p:origin x="0" y="0"/>
    </p:cViewPr>
  </p:outlineViewPr>
  <p:notesTextViewPr>
    <p:cViewPr>
      <p:scale>
        <a:sx n="1" d="1"/>
        <a:sy n="1" d="1"/>
      </p:scale>
      <p:origin x="0" y="0"/>
    </p:cViewPr>
  </p:notesTextViewPr>
  <p:sorterViewPr>
    <p:cViewPr>
      <p:scale>
        <a:sx n="60" d="100"/>
        <a:sy n="60" d="100"/>
      </p:scale>
      <p:origin x="0" y="864"/>
    </p:cViewPr>
  </p:sorterViewPr>
  <p:notesViewPr>
    <p:cSldViewPr snapToGrid="0" showGuides="1">
      <p:cViewPr varScale="1">
        <p:scale>
          <a:sx n="119" d="100"/>
          <a:sy n="119" d="100"/>
        </p:scale>
        <p:origin x="-2022" y="-102"/>
      </p:cViewPr>
      <p:guideLst>
        <p:guide orient="horz" pos="3132"/>
        <p:guide pos="2145"/>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ags" Target="tags/tag1.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handoutMaster" Target="handoutMasters/handoutMaster1.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2" y="4"/>
            <a:ext cx="2951536" cy="497537"/>
          </a:xfrm>
          <a:prstGeom prst="rect">
            <a:avLst/>
          </a:prstGeom>
        </p:spPr>
        <p:txBody>
          <a:bodyPr vert="horz" lIns="91897" tIns="45949" rIns="91897" bIns="45949" rtlCol="0"/>
          <a:lstStyle>
            <a:lvl1pPr algn="l">
              <a:defRPr sz="1200"/>
            </a:lvl1pPr>
          </a:lstStyle>
          <a:p>
            <a:endParaRPr lang="de-AT"/>
          </a:p>
        </p:txBody>
      </p:sp>
      <p:sp>
        <p:nvSpPr>
          <p:cNvPr id="3" name="Datumsplatzhalter 2"/>
          <p:cNvSpPr>
            <a:spLocks noGrp="1"/>
          </p:cNvSpPr>
          <p:nvPr>
            <p:ph type="dt" sz="quarter" idx="1"/>
          </p:nvPr>
        </p:nvSpPr>
        <p:spPr>
          <a:xfrm>
            <a:off x="3858857" y="4"/>
            <a:ext cx="2951536" cy="497537"/>
          </a:xfrm>
          <a:prstGeom prst="rect">
            <a:avLst/>
          </a:prstGeom>
        </p:spPr>
        <p:txBody>
          <a:bodyPr vert="horz" lIns="91897" tIns="45949" rIns="91897" bIns="45949" rtlCol="0"/>
          <a:lstStyle>
            <a:lvl1pPr algn="r">
              <a:defRPr sz="1200"/>
            </a:lvl1pPr>
          </a:lstStyle>
          <a:p>
            <a:fld id="{8C3B3040-5737-4DA6-ACCC-BB0003DBECAF}" type="datetimeFigureOut">
              <a:rPr lang="de-AT" smtClean="0"/>
              <a:t>29.10.2018</a:t>
            </a:fld>
            <a:endParaRPr lang="de-AT"/>
          </a:p>
        </p:txBody>
      </p:sp>
      <p:sp>
        <p:nvSpPr>
          <p:cNvPr id="4" name="Fußzeilenplatzhalter 3"/>
          <p:cNvSpPr>
            <a:spLocks noGrp="1"/>
          </p:cNvSpPr>
          <p:nvPr>
            <p:ph type="ftr" sz="quarter" idx="2"/>
          </p:nvPr>
        </p:nvSpPr>
        <p:spPr>
          <a:xfrm>
            <a:off x="2" y="9443330"/>
            <a:ext cx="2951536" cy="497537"/>
          </a:xfrm>
          <a:prstGeom prst="rect">
            <a:avLst/>
          </a:prstGeom>
        </p:spPr>
        <p:txBody>
          <a:bodyPr vert="horz" lIns="91897" tIns="45949" rIns="91897" bIns="45949" rtlCol="0" anchor="b"/>
          <a:lstStyle>
            <a:lvl1pPr algn="l">
              <a:defRPr sz="1200"/>
            </a:lvl1pPr>
          </a:lstStyle>
          <a:p>
            <a:endParaRPr lang="de-AT"/>
          </a:p>
        </p:txBody>
      </p:sp>
      <p:sp>
        <p:nvSpPr>
          <p:cNvPr id="5" name="Foliennummernplatzhalter 4"/>
          <p:cNvSpPr>
            <a:spLocks noGrp="1"/>
          </p:cNvSpPr>
          <p:nvPr>
            <p:ph type="sldNum" sz="quarter" idx="3"/>
          </p:nvPr>
        </p:nvSpPr>
        <p:spPr>
          <a:xfrm>
            <a:off x="3858857" y="9443330"/>
            <a:ext cx="2951536" cy="497537"/>
          </a:xfrm>
          <a:prstGeom prst="rect">
            <a:avLst/>
          </a:prstGeom>
        </p:spPr>
        <p:txBody>
          <a:bodyPr vert="horz" lIns="91897" tIns="45949" rIns="91897" bIns="45949" rtlCol="0" anchor="b"/>
          <a:lstStyle>
            <a:lvl1pPr algn="r">
              <a:defRPr sz="1200"/>
            </a:lvl1pPr>
          </a:lstStyle>
          <a:p>
            <a:fld id="{89C87825-26C2-42DD-B809-5ACC21B3FA0C}" type="slidenum">
              <a:rPr lang="de-AT" smtClean="0"/>
              <a:t>‹Nr.›</a:t>
            </a:fld>
            <a:endParaRPr lang="de-AT"/>
          </a:p>
        </p:txBody>
      </p:sp>
    </p:spTree>
    <p:extLst>
      <p:ext uri="{BB962C8B-B14F-4D97-AF65-F5344CB8AC3E}">
        <p14:creationId xmlns:p14="http://schemas.microsoft.com/office/powerpoint/2010/main" val="13043940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3" y="2"/>
            <a:ext cx="2952439" cy="497527"/>
          </a:xfrm>
          <a:prstGeom prst="rect">
            <a:avLst/>
          </a:prstGeom>
        </p:spPr>
        <p:txBody>
          <a:bodyPr vert="horz" lIns="91897" tIns="45949" rIns="91897" bIns="45949" rtlCol="0"/>
          <a:lstStyle>
            <a:lvl1pPr algn="l">
              <a:defRPr sz="1200"/>
            </a:lvl1pPr>
          </a:lstStyle>
          <a:p>
            <a:endParaRPr lang="de-AT"/>
          </a:p>
        </p:txBody>
      </p:sp>
      <p:sp>
        <p:nvSpPr>
          <p:cNvPr id="3" name="Datumsplatzhalter 2"/>
          <p:cNvSpPr>
            <a:spLocks noGrp="1"/>
          </p:cNvSpPr>
          <p:nvPr>
            <p:ph type="dt" idx="1"/>
          </p:nvPr>
        </p:nvSpPr>
        <p:spPr>
          <a:xfrm>
            <a:off x="3857919" y="2"/>
            <a:ext cx="2952438" cy="497527"/>
          </a:xfrm>
          <a:prstGeom prst="rect">
            <a:avLst/>
          </a:prstGeom>
        </p:spPr>
        <p:txBody>
          <a:bodyPr vert="horz" lIns="91897" tIns="45949" rIns="91897" bIns="45949" rtlCol="0"/>
          <a:lstStyle>
            <a:lvl1pPr algn="r">
              <a:defRPr sz="1200"/>
            </a:lvl1pPr>
          </a:lstStyle>
          <a:p>
            <a:fld id="{4CBBDA02-153D-4F29-8311-EC931A34E6ED}" type="datetimeFigureOut">
              <a:rPr lang="de-AT" smtClean="0"/>
              <a:t>29.10.2018</a:t>
            </a:fld>
            <a:endParaRPr lang="de-AT"/>
          </a:p>
        </p:txBody>
      </p:sp>
      <p:sp>
        <p:nvSpPr>
          <p:cNvPr id="4" name="Folienbildplatzhalter 3"/>
          <p:cNvSpPr>
            <a:spLocks noGrp="1" noRot="1" noChangeAspect="1"/>
          </p:cNvSpPr>
          <p:nvPr>
            <p:ph type="sldImg" idx="2"/>
          </p:nvPr>
        </p:nvSpPr>
        <p:spPr>
          <a:xfrm>
            <a:off x="714375" y="746125"/>
            <a:ext cx="5383213" cy="3727450"/>
          </a:xfrm>
          <a:prstGeom prst="rect">
            <a:avLst/>
          </a:prstGeom>
          <a:noFill/>
          <a:ln w="12700">
            <a:solidFill>
              <a:prstClr val="black"/>
            </a:solidFill>
          </a:ln>
        </p:spPr>
        <p:txBody>
          <a:bodyPr vert="horz" lIns="91897" tIns="45949" rIns="91897" bIns="45949" rtlCol="0" anchor="ctr"/>
          <a:lstStyle/>
          <a:p>
            <a:endParaRPr lang="de-AT"/>
          </a:p>
        </p:txBody>
      </p:sp>
      <p:sp>
        <p:nvSpPr>
          <p:cNvPr id="5" name="Notizenplatzhalter 4"/>
          <p:cNvSpPr>
            <a:spLocks noGrp="1"/>
          </p:cNvSpPr>
          <p:nvPr>
            <p:ph type="body" sz="quarter" idx="3"/>
          </p:nvPr>
        </p:nvSpPr>
        <p:spPr>
          <a:xfrm>
            <a:off x="680716" y="4722495"/>
            <a:ext cx="5450534" cy="4474530"/>
          </a:xfrm>
          <a:prstGeom prst="rect">
            <a:avLst/>
          </a:prstGeom>
        </p:spPr>
        <p:txBody>
          <a:bodyPr vert="horz" lIns="91897" tIns="45949" rIns="91897" bIns="45949"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6" name="Fußzeilenplatzhalter 5"/>
          <p:cNvSpPr>
            <a:spLocks noGrp="1"/>
          </p:cNvSpPr>
          <p:nvPr>
            <p:ph type="ftr" sz="quarter" idx="4"/>
          </p:nvPr>
        </p:nvSpPr>
        <p:spPr>
          <a:xfrm>
            <a:off x="3" y="9443389"/>
            <a:ext cx="2952439" cy="497527"/>
          </a:xfrm>
          <a:prstGeom prst="rect">
            <a:avLst/>
          </a:prstGeom>
        </p:spPr>
        <p:txBody>
          <a:bodyPr vert="horz" lIns="91897" tIns="45949" rIns="91897" bIns="45949" rtlCol="0" anchor="b"/>
          <a:lstStyle>
            <a:lvl1pPr algn="l">
              <a:defRPr sz="1200"/>
            </a:lvl1pPr>
          </a:lstStyle>
          <a:p>
            <a:endParaRPr lang="de-AT"/>
          </a:p>
        </p:txBody>
      </p:sp>
      <p:sp>
        <p:nvSpPr>
          <p:cNvPr id="7" name="Foliennummernplatzhalter 6"/>
          <p:cNvSpPr>
            <a:spLocks noGrp="1"/>
          </p:cNvSpPr>
          <p:nvPr>
            <p:ph type="sldNum" sz="quarter" idx="5"/>
          </p:nvPr>
        </p:nvSpPr>
        <p:spPr>
          <a:xfrm>
            <a:off x="3857919" y="9443389"/>
            <a:ext cx="2952438" cy="497527"/>
          </a:xfrm>
          <a:prstGeom prst="rect">
            <a:avLst/>
          </a:prstGeom>
        </p:spPr>
        <p:txBody>
          <a:bodyPr vert="horz" lIns="91897" tIns="45949" rIns="91897" bIns="45949" rtlCol="0" anchor="b"/>
          <a:lstStyle>
            <a:lvl1pPr algn="r">
              <a:defRPr sz="1200"/>
            </a:lvl1pPr>
          </a:lstStyle>
          <a:p>
            <a:fld id="{3600DC3A-A8C4-405C-95FD-F147647BFC3F}" type="slidenum">
              <a:rPr lang="de-AT" smtClean="0"/>
              <a:t>‹Nr.›</a:t>
            </a:fld>
            <a:endParaRPr lang="de-AT"/>
          </a:p>
        </p:txBody>
      </p:sp>
    </p:spTree>
    <p:extLst>
      <p:ext uri="{BB962C8B-B14F-4D97-AF65-F5344CB8AC3E}">
        <p14:creationId xmlns:p14="http://schemas.microsoft.com/office/powerpoint/2010/main" val="22547370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714375" y="746125"/>
            <a:ext cx="5383213" cy="3727450"/>
          </a:xfrm>
        </p:spPr>
      </p:sp>
      <p:sp>
        <p:nvSpPr>
          <p:cNvPr id="3" name="Notizenplatzhalter 2"/>
          <p:cNvSpPr>
            <a:spLocks noGrp="1"/>
          </p:cNvSpPr>
          <p:nvPr>
            <p:ph type="body" idx="1"/>
          </p:nvPr>
        </p:nvSpPr>
        <p:spPr/>
        <p:txBody>
          <a:bodyPr>
            <a:normAutofit/>
          </a:bodyPr>
          <a:lstStyle/>
          <a:p>
            <a:endParaRPr lang="de-AT" dirty="0"/>
          </a:p>
        </p:txBody>
      </p:sp>
      <p:sp>
        <p:nvSpPr>
          <p:cNvPr id="4" name="Foliennummernplatzhalter 3"/>
          <p:cNvSpPr>
            <a:spLocks noGrp="1"/>
          </p:cNvSpPr>
          <p:nvPr>
            <p:ph type="sldNum" sz="quarter" idx="10"/>
          </p:nvPr>
        </p:nvSpPr>
        <p:spPr/>
        <p:txBody>
          <a:bodyPr/>
          <a:lstStyle/>
          <a:p>
            <a:fld id="{042FD6BD-4344-43F4-8E88-ED3C627557F2}" type="slidenum">
              <a:rPr lang="de-DE" smtClean="0"/>
              <a:pPr/>
              <a:t>6</a:t>
            </a:fld>
            <a:endParaRPr lang="de-DE"/>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VÖZ 1">
    <p:spTree>
      <p:nvGrpSpPr>
        <p:cNvPr id="1" name=""/>
        <p:cNvGrpSpPr/>
        <p:nvPr/>
      </p:nvGrpSpPr>
      <p:grpSpPr>
        <a:xfrm>
          <a:off x="0" y="0"/>
          <a:ext cx="0" cy="0"/>
          <a:chOff x="0" y="0"/>
          <a:chExt cx="0" cy="0"/>
        </a:xfrm>
      </p:grpSpPr>
      <p:sp>
        <p:nvSpPr>
          <p:cNvPr id="2" name="Segnaposto data 3">
            <a:extLst>
              <a:ext uri="{FF2B5EF4-FFF2-40B4-BE49-F238E27FC236}">
                <a16:creationId xmlns:a16="http://schemas.microsoft.com/office/drawing/2014/main" xmlns="" id="{132E57B4-7951-4B36-B05F-D6FAA7469F9B}"/>
              </a:ext>
            </a:extLst>
          </p:cNvPr>
          <p:cNvSpPr>
            <a:spLocks noGrp="1"/>
          </p:cNvSpPr>
          <p:nvPr>
            <p:ph type="dt" sz="half" idx="10"/>
          </p:nvPr>
        </p:nvSpPr>
        <p:spPr>
          <a:xfrm>
            <a:off x="690091" y="6492875"/>
            <a:ext cx="2228850" cy="365125"/>
          </a:xfrm>
          <a:prstGeom prst="rect">
            <a:avLst/>
          </a:prstGeom>
        </p:spPr>
        <p:txBody>
          <a:bodyPr/>
          <a:lstStyle>
            <a:lvl1pPr>
              <a:defRPr sz="1200"/>
            </a:lvl1pPr>
          </a:lstStyle>
          <a:p>
            <a:r>
              <a:rPr lang="en-GB" dirty="0" smtClean="0"/>
              <a:t>Sebastian Spaun</a:t>
            </a:r>
            <a:endParaRPr lang="en-GB" dirty="0"/>
          </a:p>
        </p:txBody>
      </p:sp>
      <p:sp>
        <p:nvSpPr>
          <p:cNvPr id="3" name="Segnaposto piè di pagina 4">
            <a:extLst>
              <a:ext uri="{FF2B5EF4-FFF2-40B4-BE49-F238E27FC236}">
                <a16:creationId xmlns:a16="http://schemas.microsoft.com/office/drawing/2014/main" xmlns="" id="{BFF0A899-7032-45D0-8265-4BFFB04B911B}"/>
              </a:ext>
            </a:extLst>
          </p:cNvPr>
          <p:cNvSpPr>
            <a:spLocks noGrp="1"/>
          </p:cNvSpPr>
          <p:nvPr>
            <p:ph type="ftr" sz="quarter" idx="11"/>
          </p:nvPr>
        </p:nvSpPr>
        <p:spPr>
          <a:xfrm>
            <a:off x="3281363" y="6492875"/>
            <a:ext cx="3343275" cy="365125"/>
          </a:xfrm>
          <a:prstGeom prst="rect">
            <a:avLst/>
          </a:prstGeom>
        </p:spPr>
        <p:txBody>
          <a:bodyPr/>
          <a:lstStyle>
            <a:lvl1pPr>
              <a:defRPr sz="1200"/>
            </a:lvl1pPr>
          </a:lstStyle>
          <a:p>
            <a:pPr algn="ctr"/>
            <a:r>
              <a:rPr lang="en-GB" dirty="0" smtClean="0"/>
              <a:t>DNI BETONU 2018, </a:t>
            </a:r>
            <a:r>
              <a:rPr lang="en-GB" dirty="0" err="1" smtClean="0"/>
              <a:t>Wisla</a:t>
            </a:r>
            <a:r>
              <a:rPr lang="en-GB" dirty="0" smtClean="0"/>
              <a:t>,  8 Oct 2018 </a:t>
            </a:r>
          </a:p>
        </p:txBody>
      </p:sp>
      <p:sp>
        <p:nvSpPr>
          <p:cNvPr id="4" name="Segnaposto numero diapositiva 5">
            <a:extLst>
              <a:ext uri="{FF2B5EF4-FFF2-40B4-BE49-F238E27FC236}">
                <a16:creationId xmlns:a16="http://schemas.microsoft.com/office/drawing/2014/main" xmlns="" id="{0AC9C02B-822C-47F0-96C1-7FEDE2863FAE}"/>
              </a:ext>
            </a:extLst>
          </p:cNvPr>
          <p:cNvSpPr>
            <a:spLocks noGrp="1"/>
          </p:cNvSpPr>
          <p:nvPr>
            <p:ph type="sldNum" sz="quarter" idx="12"/>
          </p:nvPr>
        </p:nvSpPr>
        <p:spPr>
          <a:xfrm>
            <a:off x="6996113" y="6492875"/>
            <a:ext cx="2228850" cy="365125"/>
          </a:xfrm>
          <a:prstGeom prst="rect">
            <a:avLst/>
          </a:prstGeom>
        </p:spPr>
        <p:txBody>
          <a:bodyPr/>
          <a:lstStyle>
            <a:lvl1pPr algn="r">
              <a:defRPr sz="1200"/>
            </a:lvl1pPr>
          </a:lstStyle>
          <a:p>
            <a:fld id="{1F2EE079-9084-44D5-B600-C4AE8DAD7405}" type="slidenum">
              <a:rPr lang="en-GB" smtClean="0"/>
              <a:pPr/>
              <a:t>‹Nr.›</a:t>
            </a:fld>
            <a:endParaRPr lang="en-GB" dirty="0"/>
          </a:p>
        </p:txBody>
      </p:sp>
    </p:spTree>
    <p:extLst>
      <p:ext uri="{BB962C8B-B14F-4D97-AF65-F5344CB8AC3E}">
        <p14:creationId xmlns:p14="http://schemas.microsoft.com/office/powerpoint/2010/main" val="53667106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VÖZ 1">
    <p:bg>
      <p:bgPr>
        <a:solidFill>
          <a:schemeClr val="bg1"/>
        </a:solidFill>
        <a:effectLst/>
      </p:bgPr>
    </p:bg>
    <p:spTree>
      <p:nvGrpSpPr>
        <p:cNvPr id="1" name=""/>
        <p:cNvGrpSpPr/>
        <p:nvPr/>
      </p:nvGrpSpPr>
      <p:grpSpPr>
        <a:xfrm>
          <a:off x="0" y="0"/>
          <a:ext cx="0" cy="0"/>
          <a:chOff x="0" y="0"/>
          <a:chExt cx="0" cy="0"/>
        </a:xfrm>
      </p:grpSpPr>
      <p:sp>
        <p:nvSpPr>
          <p:cNvPr id="2" name="Segnaposto data 3">
            <a:extLst>
              <a:ext uri="{FF2B5EF4-FFF2-40B4-BE49-F238E27FC236}">
                <a16:creationId xmlns:a16="http://schemas.microsoft.com/office/drawing/2014/main" xmlns="" id="{132E57B4-7951-4B36-B05F-D6FAA7469F9B}"/>
              </a:ext>
            </a:extLst>
          </p:cNvPr>
          <p:cNvSpPr>
            <a:spLocks noGrp="1"/>
          </p:cNvSpPr>
          <p:nvPr>
            <p:ph type="dt" sz="half" idx="10"/>
          </p:nvPr>
        </p:nvSpPr>
        <p:spPr>
          <a:xfrm>
            <a:off x="681038" y="6356351"/>
            <a:ext cx="2228850" cy="365125"/>
          </a:xfrm>
          <a:prstGeom prst="rect">
            <a:avLst/>
          </a:prstGeom>
        </p:spPr>
        <p:txBody>
          <a:bodyPr/>
          <a:lstStyle>
            <a:lvl1pPr>
              <a:defRPr sz="1200"/>
            </a:lvl1pPr>
          </a:lstStyle>
          <a:p>
            <a:r>
              <a:rPr lang="en-GB" dirty="0" smtClean="0"/>
              <a:t>Sebastian Spaun</a:t>
            </a:r>
            <a:endParaRPr lang="en-GB" dirty="0"/>
          </a:p>
        </p:txBody>
      </p:sp>
      <p:sp>
        <p:nvSpPr>
          <p:cNvPr id="3" name="Segnaposto piè di pagina 4">
            <a:extLst>
              <a:ext uri="{FF2B5EF4-FFF2-40B4-BE49-F238E27FC236}">
                <a16:creationId xmlns:a16="http://schemas.microsoft.com/office/drawing/2014/main" xmlns="" id="{BFF0A899-7032-45D0-8265-4BFFB04B911B}"/>
              </a:ext>
            </a:extLst>
          </p:cNvPr>
          <p:cNvSpPr>
            <a:spLocks noGrp="1"/>
          </p:cNvSpPr>
          <p:nvPr>
            <p:ph type="ftr" sz="quarter" idx="11"/>
          </p:nvPr>
        </p:nvSpPr>
        <p:spPr>
          <a:xfrm>
            <a:off x="3281363" y="6356351"/>
            <a:ext cx="3343275" cy="365125"/>
          </a:xfrm>
          <a:prstGeom prst="rect">
            <a:avLst/>
          </a:prstGeom>
        </p:spPr>
        <p:txBody>
          <a:bodyPr/>
          <a:lstStyle>
            <a:lvl1pPr>
              <a:defRPr sz="1200"/>
            </a:lvl1pPr>
          </a:lstStyle>
          <a:p>
            <a:pPr algn="ctr"/>
            <a:r>
              <a:rPr lang="de-DE" dirty="0" smtClean="0"/>
              <a:t>envietech2018, Graz</a:t>
            </a:r>
            <a:endParaRPr lang="en-GB" dirty="0" smtClean="0"/>
          </a:p>
        </p:txBody>
      </p:sp>
      <p:sp>
        <p:nvSpPr>
          <p:cNvPr id="4" name="Segnaposto numero diapositiva 5">
            <a:extLst>
              <a:ext uri="{FF2B5EF4-FFF2-40B4-BE49-F238E27FC236}">
                <a16:creationId xmlns:a16="http://schemas.microsoft.com/office/drawing/2014/main" xmlns="" id="{0AC9C02B-822C-47F0-96C1-7FEDE2863FAE}"/>
              </a:ext>
            </a:extLst>
          </p:cNvPr>
          <p:cNvSpPr>
            <a:spLocks noGrp="1"/>
          </p:cNvSpPr>
          <p:nvPr>
            <p:ph type="sldNum" sz="quarter" idx="12"/>
          </p:nvPr>
        </p:nvSpPr>
        <p:spPr>
          <a:xfrm>
            <a:off x="6996113" y="6356351"/>
            <a:ext cx="2228850" cy="365125"/>
          </a:xfrm>
          <a:prstGeom prst="rect">
            <a:avLst/>
          </a:prstGeom>
        </p:spPr>
        <p:txBody>
          <a:bodyPr/>
          <a:lstStyle>
            <a:lvl1pPr algn="r">
              <a:defRPr sz="1200"/>
            </a:lvl1pPr>
          </a:lstStyle>
          <a:p>
            <a:fld id="{1F2EE079-9084-44D5-B600-C4AE8DAD7405}" type="slidenum">
              <a:rPr lang="en-GB" smtClean="0"/>
              <a:pPr/>
              <a:t>‹Nr.›</a:t>
            </a:fld>
            <a:endParaRPr lang="en-GB" dirty="0"/>
          </a:p>
        </p:txBody>
      </p:sp>
    </p:spTree>
    <p:extLst>
      <p:ext uri="{BB962C8B-B14F-4D97-AF65-F5344CB8AC3E}">
        <p14:creationId xmlns:p14="http://schemas.microsoft.com/office/powerpoint/2010/main" val="30902721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VÖZ 1">
    <p:spTree>
      <p:nvGrpSpPr>
        <p:cNvPr id="1" name=""/>
        <p:cNvGrpSpPr/>
        <p:nvPr/>
      </p:nvGrpSpPr>
      <p:grpSpPr>
        <a:xfrm>
          <a:off x="0" y="0"/>
          <a:ext cx="0" cy="0"/>
          <a:chOff x="0" y="0"/>
          <a:chExt cx="0" cy="0"/>
        </a:xfrm>
      </p:grpSpPr>
      <p:sp>
        <p:nvSpPr>
          <p:cNvPr id="2" name="Segnaposto data 3">
            <a:extLst>
              <a:ext uri="{FF2B5EF4-FFF2-40B4-BE49-F238E27FC236}">
                <a16:creationId xmlns:a16="http://schemas.microsoft.com/office/drawing/2014/main" xmlns="" id="{132E57B4-7951-4B36-B05F-D6FAA7469F9B}"/>
              </a:ext>
            </a:extLst>
          </p:cNvPr>
          <p:cNvSpPr>
            <a:spLocks noGrp="1"/>
          </p:cNvSpPr>
          <p:nvPr>
            <p:ph type="dt" sz="half" idx="10"/>
          </p:nvPr>
        </p:nvSpPr>
        <p:spPr>
          <a:xfrm>
            <a:off x="681038" y="6356351"/>
            <a:ext cx="2228850" cy="365125"/>
          </a:xfrm>
          <a:prstGeom prst="rect">
            <a:avLst/>
          </a:prstGeom>
        </p:spPr>
        <p:txBody>
          <a:bodyPr/>
          <a:lstStyle>
            <a:lvl1pPr>
              <a:defRPr sz="1200"/>
            </a:lvl1pPr>
          </a:lstStyle>
          <a:p>
            <a:r>
              <a:rPr lang="en-GB" dirty="0" smtClean="0"/>
              <a:t>Sebastian Spaun</a:t>
            </a:r>
            <a:endParaRPr lang="en-GB" dirty="0"/>
          </a:p>
        </p:txBody>
      </p:sp>
      <p:sp>
        <p:nvSpPr>
          <p:cNvPr id="3" name="Segnaposto piè di pagina 4">
            <a:extLst>
              <a:ext uri="{FF2B5EF4-FFF2-40B4-BE49-F238E27FC236}">
                <a16:creationId xmlns:a16="http://schemas.microsoft.com/office/drawing/2014/main" xmlns="" id="{BFF0A899-7032-45D0-8265-4BFFB04B911B}"/>
              </a:ext>
            </a:extLst>
          </p:cNvPr>
          <p:cNvSpPr>
            <a:spLocks noGrp="1"/>
          </p:cNvSpPr>
          <p:nvPr>
            <p:ph type="ftr" sz="quarter" idx="11"/>
          </p:nvPr>
        </p:nvSpPr>
        <p:spPr>
          <a:xfrm>
            <a:off x="3281363" y="6356351"/>
            <a:ext cx="3343275" cy="365125"/>
          </a:xfrm>
          <a:prstGeom prst="rect">
            <a:avLst/>
          </a:prstGeom>
        </p:spPr>
        <p:txBody>
          <a:bodyPr/>
          <a:lstStyle>
            <a:lvl1pPr>
              <a:defRPr sz="1200"/>
            </a:lvl1pPr>
          </a:lstStyle>
          <a:p>
            <a:pPr algn="ctr"/>
            <a:r>
              <a:rPr lang="en-GB" dirty="0" smtClean="0"/>
              <a:t>DNI BETONU 2018, </a:t>
            </a:r>
            <a:r>
              <a:rPr lang="en-GB" dirty="0" err="1" smtClean="0"/>
              <a:t>Wisla</a:t>
            </a:r>
            <a:r>
              <a:rPr lang="en-GB" dirty="0" smtClean="0"/>
              <a:t>,  8 Oct 2018 </a:t>
            </a:r>
          </a:p>
        </p:txBody>
      </p:sp>
      <p:sp>
        <p:nvSpPr>
          <p:cNvPr id="4" name="Segnaposto numero diapositiva 5">
            <a:extLst>
              <a:ext uri="{FF2B5EF4-FFF2-40B4-BE49-F238E27FC236}">
                <a16:creationId xmlns:a16="http://schemas.microsoft.com/office/drawing/2014/main" xmlns="" id="{0AC9C02B-822C-47F0-96C1-7FEDE2863FAE}"/>
              </a:ext>
            </a:extLst>
          </p:cNvPr>
          <p:cNvSpPr>
            <a:spLocks noGrp="1"/>
          </p:cNvSpPr>
          <p:nvPr>
            <p:ph type="sldNum" sz="quarter" idx="12"/>
          </p:nvPr>
        </p:nvSpPr>
        <p:spPr>
          <a:xfrm>
            <a:off x="6996113" y="6356351"/>
            <a:ext cx="2228850" cy="365125"/>
          </a:xfrm>
          <a:prstGeom prst="rect">
            <a:avLst/>
          </a:prstGeom>
        </p:spPr>
        <p:txBody>
          <a:bodyPr/>
          <a:lstStyle>
            <a:lvl1pPr algn="r">
              <a:defRPr sz="1200"/>
            </a:lvl1pPr>
          </a:lstStyle>
          <a:p>
            <a:fld id="{1F2EE079-9084-44D5-B600-C4AE8DAD7405}" type="slidenum">
              <a:rPr lang="en-GB" smtClean="0"/>
              <a:pPr/>
              <a:t>‹Nr.›</a:t>
            </a:fld>
            <a:endParaRPr lang="en-GB" dirty="0"/>
          </a:p>
        </p:txBody>
      </p:sp>
    </p:spTree>
    <p:extLst>
      <p:ext uri="{BB962C8B-B14F-4D97-AF65-F5344CB8AC3E}">
        <p14:creationId xmlns:p14="http://schemas.microsoft.com/office/powerpoint/2010/main" val="427587454"/>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10" name="Textfeld 9"/>
          <p:cNvSpPr txBox="1"/>
          <p:nvPr userDrawn="1"/>
        </p:nvSpPr>
        <p:spPr>
          <a:xfrm>
            <a:off x="5164137" y="1187429"/>
            <a:ext cx="4392000" cy="4168313"/>
          </a:xfrm>
          <a:prstGeom prst="rect">
            <a:avLst/>
          </a:prstGeom>
          <a:noFill/>
        </p:spPr>
        <p:txBody>
          <a:bodyPr wrap="square" lIns="0" tIns="0" rIns="0" bIns="1080000" rtlCol="0">
            <a:spAutoFit/>
          </a:bodyPr>
          <a:lstStyle/>
          <a:p>
            <a:r>
              <a:rPr lang="de-AT" sz="2400" b="1" dirty="0" smtClean="0">
                <a:solidFill>
                  <a:schemeClr val="tx1">
                    <a:lumMod val="50000"/>
                    <a:lumOff val="50000"/>
                  </a:schemeClr>
                </a:solidFill>
                <a:cs typeface="Arial" panose="020B0604020202020204" pitchFamily="34" charset="0"/>
              </a:rPr>
              <a:t>Headline</a:t>
            </a:r>
            <a:endParaRPr lang="de-AT" sz="2400" b="1" dirty="0">
              <a:solidFill>
                <a:schemeClr val="tx1">
                  <a:lumMod val="50000"/>
                  <a:lumOff val="50000"/>
                </a:schemeClr>
              </a:solidFill>
              <a:cs typeface="Arial" panose="020B0604020202020204" pitchFamily="34" charset="0"/>
            </a:endParaRPr>
          </a:p>
          <a:p>
            <a:r>
              <a:rPr lang="de-AT" sz="1600" dirty="0">
                <a:solidFill>
                  <a:schemeClr val="tx1">
                    <a:lumMod val="50000"/>
                    <a:lumOff val="50000"/>
                  </a:schemeClr>
                </a:solidFill>
                <a:cs typeface="Arial" panose="020B0604020202020204" pitchFamily="34" charset="0"/>
              </a:rPr>
              <a:t>Die meisten Bauherren legen sich mit ihrer eigenen Immobilie finanziell für viele Jahre fest. Kein Wunder, dass Die meisten Bauherren legen sich mit ihrer eigenen Immobilie finanziell für viele Jahre fest. Kein Wunder, dass Die meisten Bauherren legen sich mit ihrer eigenen Immobilie finanziell für viele Jahre fest. Kein Wunder, dass Die meisten Bauherren legen sich mit ihrer eigenen Immobilie finanziell für viele Jahre fest. Kein Wunder, dass Die meisten Bauherren legen sich mit ihrer eigenen Immobilie finanziell für viele Jahre fest. Kein Wunder, dass </a:t>
            </a:r>
          </a:p>
        </p:txBody>
      </p:sp>
      <p:sp>
        <p:nvSpPr>
          <p:cNvPr id="11" name="Foliennummernplatzhalter 10"/>
          <p:cNvSpPr>
            <a:spLocks noGrp="1"/>
          </p:cNvSpPr>
          <p:nvPr>
            <p:ph type="sldNum" sz="quarter" idx="12"/>
          </p:nvPr>
        </p:nvSpPr>
        <p:spPr>
          <a:xfrm>
            <a:off x="7332772" y="6424453"/>
            <a:ext cx="2311400" cy="365125"/>
          </a:xfrm>
          <a:prstGeom prst="rect">
            <a:avLst/>
          </a:prstGeom>
        </p:spPr>
        <p:txBody>
          <a:bodyPr/>
          <a:lstStyle/>
          <a:p>
            <a:fld id="{55841A43-5778-4C08-84B7-F28660F3E62F}" type="slidenum">
              <a:rPr lang="de-AT" smtClean="0"/>
              <a:t>‹Nr.›</a:t>
            </a:fld>
            <a:endParaRPr lang="de-AT"/>
          </a:p>
        </p:txBody>
      </p:sp>
    </p:spTree>
    <p:extLst>
      <p:ext uri="{BB962C8B-B14F-4D97-AF65-F5344CB8AC3E}">
        <p14:creationId xmlns:p14="http://schemas.microsoft.com/office/powerpoint/2010/main" val="144187726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93998488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23_VÖ1">
    <p:spTree>
      <p:nvGrpSpPr>
        <p:cNvPr id="1" name=""/>
        <p:cNvGrpSpPr/>
        <p:nvPr/>
      </p:nvGrpSpPr>
      <p:grpSpPr>
        <a:xfrm>
          <a:off x="0" y="0"/>
          <a:ext cx="0" cy="0"/>
          <a:chOff x="0" y="0"/>
          <a:chExt cx="0" cy="0"/>
        </a:xfrm>
      </p:grpSpPr>
      <p:sp>
        <p:nvSpPr>
          <p:cNvPr id="4" name="Datumsplatzhalter 3"/>
          <p:cNvSpPr>
            <a:spLocks noGrp="1"/>
          </p:cNvSpPr>
          <p:nvPr>
            <p:ph type="dt" sz="half" idx="10"/>
          </p:nvPr>
        </p:nvSpPr>
        <p:spPr>
          <a:xfrm>
            <a:off x="495300" y="6438249"/>
            <a:ext cx="2311400" cy="365125"/>
          </a:xfrm>
          <a:prstGeom prst="rect">
            <a:avLst/>
          </a:prstGeom>
        </p:spPr>
        <p:txBody>
          <a:bodyPr/>
          <a:lstStyle>
            <a:lvl1pPr>
              <a:defRPr sz="1400">
                <a:solidFill>
                  <a:schemeClr val="accent1">
                    <a:lumMod val="60000"/>
                    <a:lumOff val="40000"/>
                  </a:schemeClr>
                </a:solidFill>
              </a:defRPr>
            </a:lvl1pPr>
          </a:lstStyle>
          <a:p>
            <a:fld id="{F54A5096-4542-4B8D-9B88-EF6B1B22473D}" type="datetime1">
              <a:rPr lang="de-AT" smtClean="0">
                <a:solidFill>
                  <a:srgbClr val="4F81BD">
                    <a:lumMod val="60000"/>
                    <a:lumOff val="40000"/>
                  </a:srgbClr>
                </a:solidFill>
              </a:rPr>
              <a:pPr/>
              <a:t>29.10.2018</a:t>
            </a:fld>
            <a:endParaRPr lang="de-AT" dirty="0">
              <a:solidFill>
                <a:srgbClr val="4F81BD">
                  <a:lumMod val="60000"/>
                  <a:lumOff val="40000"/>
                </a:srgbClr>
              </a:solidFill>
            </a:endParaRPr>
          </a:p>
        </p:txBody>
      </p:sp>
      <p:sp>
        <p:nvSpPr>
          <p:cNvPr id="5" name="Fußzeilenplatzhalter 4"/>
          <p:cNvSpPr>
            <a:spLocks noGrp="1"/>
          </p:cNvSpPr>
          <p:nvPr>
            <p:ph type="ftr" sz="quarter" idx="11"/>
          </p:nvPr>
        </p:nvSpPr>
        <p:spPr>
          <a:xfrm>
            <a:off x="3384550" y="6438249"/>
            <a:ext cx="3136900" cy="365125"/>
          </a:xfrm>
          <a:prstGeom prst="rect">
            <a:avLst/>
          </a:prstGeom>
        </p:spPr>
        <p:txBody>
          <a:bodyPr/>
          <a:lstStyle>
            <a:lvl1pPr>
              <a:defRPr sz="1400">
                <a:solidFill>
                  <a:schemeClr val="accent1">
                    <a:lumMod val="60000"/>
                    <a:lumOff val="40000"/>
                  </a:schemeClr>
                </a:solidFill>
              </a:defRPr>
            </a:lvl1pPr>
          </a:lstStyle>
          <a:p>
            <a:endParaRPr lang="de-AT" dirty="0">
              <a:solidFill>
                <a:srgbClr val="4F81BD">
                  <a:lumMod val="60000"/>
                  <a:lumOff val="40000"/>
                </a:srgbClr>
              </a:solidFill>
            </a:endParaRPr>
          </a:p>
        </p:txBody>
      </p:sp>
      <p:sp>
        <p:nvSpPr>
          <p:cNvPr id="6" name="Foliennummernplatzhalter 5"/>
          <p:cNvSpPr>
            <a:spLocks noGrp="1"/>
          </p:cNvSpPr>
          <p:nvPr>
            <p:ph type="sldNum" sz="quarter" idx="12"/>
          </p:nvPr>
        </p:nvSpPr>
        <p:spPr>
          <a:xfrm>
            <a:off x="7272000" y="161806"/>
            <a:ext cx="2311400" cy="365125"/>
          </a:xfrm>
          <a:prstGeom prst="rect">
            <a:avLst/>
          </a:prstGeom>
        </p:spPr>
        <p:txBody>
          <a:bodyPr/>
          <a:lstStyle>
            <a:lvl1pPr>
              <a:defRPr>
                <a:solidFill>
                  <a:schemeClr val="accent1">
                    <a:lumMod val="60000"/>
                    <a:lumOff val="40000"/>
                  </a:schemeClr>
                </a:solidFill>
              </a:defRPr>
            </a:lvl1pPr>
          </a:lstStyle>
          <a:p>
            <a:fld id="{55841A43-5778-4C08-84B7-F28660F3E62F}" type="slidenum">
              <a:rPr lang="de-AT" smtClean="0">
                <a:solidFill>
                  <a:srgbClr val="4F81BD">
                    <a:lumMod val="60000"/>
                    <a:lumOff val="40000"/>
                  </a:srgbClr>
                </a:solidFill>
              </a:rPr>
              <a:pPr/>
              <a:t>‹Nr.›</a:t>
            </a:fld>
            <a:endParaRPr lang="de-AT" dirty="0">
              <a:solidFill>
                <a:srgbClr val="4F81BD">
                  <a:lumMod val="60000"/>
                  <a:lumOff val="40000"/>
                </a:srgbClr>
              </a:solidFill>
            </a:endParaRPr>
          </a:p>
        </p:txBody>
      </p:sp>
      <p:pic>
        <p:nvPicPr>
          <p:cNvPr id="717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134317" y="187441"/>
            <a:ext cx="1458395" cy="773666"/>
          </a:xfrm>
          <a:prstGeom prst="rect">
            <a:avLst/>
          </a:prstGeom>
          <a:noFill/>
          <a:effectLst/>
          <a:extLst>
            <a:ext uri="{909E8E84-426E-40DD-AFC4-6F175D3DCCD1}">
              <a14:hiddenFill xmlns:a14="http://schemas.microsoft.com/office/drawing/2010/main">
                <a:solidFill>
                  <a:srgbClr val="FFFFFF"/>
                </a:solidFill>
              </a14:hiddenFill>
            </a:ext>
          </a:extLst>
        </p:spPr>
      </p:pic>
      <p:sp>
        <p:nvSpPr>
          <p:cNvPr id="7" name="Rechteck 6"/>
          <p:cNvSpPr/>
          <p:nvPr userDrawn="1"/>
        </p:nvSpPr>
        <p:spPr>
          <a:xfrm>
            <a:off x="1711234" y="705404"/>
            <a:ext cx="8194765" cy="255713"/>
          </a:xfrm>
          <a:prstGeom prst="rect">
            <a:avLst/>
          </a:prstGeom>
          <a:solidFill>
            <a:srgbClr val="0060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solidFill>
                <a:prstClr val="white"/>
              </a:solidFill>
            </a:endParaRPr>
          </a:p>
        </p:txBody>
      </p:sp>
      <p:grpSp>
        <p:nvGrpSpPr>
          <p:cNvPr id="10" name="Gruppieren 9"/>
          <p:cNvGrpSpPr/>
          <p:nvPr userDrawn="1"/>
        </p:nvGrpSpPr>
        <p:grpSpPr>
          <a:xfrm>
            <a:off x="0" y="6210311"/>
            <a:ext cx="9906000" cy="307777"/>
            <a:chOff x="0" y="6210301"/>
            <a:chExt cx="9906000" cy="307777"/>
          </a:xfrm>
        </p:grpSpPr>
        <p:sp>
          <p:nvSpPr>
            <p:cNvPr id="11" name="Rechteck 10"/>
            <p:cNvSpPr/>
            <p:nvPr userDrawn="1"/>
          </p:nvSpPr>
          <p:spPr>
            <a:xfrm>
              <a:off x="0" y="6257925"/>
              <a:ext cx="9906000" cy="222053"/>
            </a:xfrm>
            <a:prstGeom prst="rect">
              <a:avLst/>
            </a:prstGeom>
            <a:gradFill>
              <a:gsLst>
                <a:gs pos="0">
                  <a:schemeClr val="accent1">
                    <a:tint val="66000"/>
                    <a:satMod val="160000"/>
                  </a:schemeClr>
                </a:gs>
                <a:gs pos="41000">
                  <a:schemeClr val="accent1">
                    <a:tint val="44500"/>
                    <a:satMod val="160000"/>
                  </a:schemeClr>
                </a:gs>
                <a:gs pos="100000">
                  <a:schemeClr val="bg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solidFill>
                  <a:prstClr val="white"/>
                </a:solidFill>
              </a:endParaRPr>
            </a:p>
          </p:txBody>
        </p:sp>
        <p:sp>
          <p:nvSpPr>
            <p:cNvPr id="15" name="Textfeld 14"/>
            <p:cNvSpPr txBox="1"/>
            <p:nvPr userDrawn="1"/>
          </p:nvSpPr>
          <p:spPr>
            <a:xfrm>
              <a:off x="8058944" y="6210301"/>
              <a:ext cx="1575329" cy="307777"/>
            </a:xfrm>
            <a:prstGeom prst="rect">
              <a:avLst/>
            </a:prstGeom>
            <a:noFill/>
          </p:spPr>
          <p:txBody>
            <a:bodyPr wrap="square" rtlCol="0">
              <a:spAutoFit/>
            </a:bodyPr>
            <a:lstStyle/>
            <a:p>
              <a:pPr algn="r"/>
              <a:r>
                <a:rPr lang="de-AT" sz="1400" dirty="0" smtClean="0">
                  <a:solidFill>
                    <a:prstClr val="white"/>
                  </a:solidFill>
                </a:rPr>
                <a:t>www.zement.at</a:t>
              </a:r>
              <a:endParaRPr lang="de-AT" sz="1400" dirty="0">
                <a:solidFill>
                  <a:prstClr val="white"/>
                </a:solidFill>
              </a:endParaRPr>
            </a:p>
          </p:txBody>
        </p:sp>
      </p:grpSp>
      <p:sp>
        <p:nvSpPr>
          <p:cNvPr id="13" name="Textplatzhalter 10"/>
          <p:cNvSpPr txBox="1">
            <a:spLocks/>
          </p:cNvSpPr>
          <p:nvPr userDrawn="1"/>
        </p:nvSpPr>
        <p:spPr>
          <a:xfrm>
            <a:off x="540005" y="1419226"/>
            <a:ext cx="8979557" cy="4486275"/>
          </a:xfrm>
          <a:prstGeom prst="rect">
            <a:avLst/>
          </a:prstGeom>
        </p:spPr>
        <p:txBody>
          <a:bodyPr/>
          <a:lstStyle>
            <a:lvl1pPr marL="0" indent="0" algn="l" defTabSz="914400" rtl="0" eaLnBrk="1" latinLnBrk="0" hangingPunct="1">
              <a:spcBef>
                <a:spcPct val="20000"/>
              </a:spcBef>
              <a:buFont typeface="Arial" pitchFamily="34" charset="0"/>
              <a:buNone/>
              <a:defRPr sz="2400" b="1" kern="1200">
                <a:solidFill>
                  <a:schemeClr val="tx1">
                    <a:lumMod val="50000"/>
                    <a:lumOff val="50000"/>
                  </a:schemeClr>
                </a:solidFill>
                <a:latin typeface="+mn-lt"/>
                <a:ea typeface="+mn-ea"/>
                <a:cs typeface="+mn-cs"/>
              </a:defRPr>
            </a:lvl1pPr>
            <a:lvl2pPr marL="457200" indent="0" algn="l" defTabSz="914400" rtl="0" eaLnBrk="1" latinLnBrk="0" hangingPunct="1">
              <a:spcBef>
                <a:spcPct val="20000"/>
              </a:spcBef>
              <a:buFont typeface="Arial" pitchFamily="34" charset="0"/>
              <a:buNone/>
              <a:defRPr sz="2400" kern="1200">
                <a:solidFill>
                  <a:schemeClr val="tx1">
                    <a:lumMod val="50000"/>
                    <a:lumOff val="50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2000" kern="1200">
                <a:solidFill>
                  <a:schemeClr val="tx1">
                    <a:lumMod val="50000"/>
                    <a:lumOff val="50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600" kern="1200">
                <a:solidFill>
                  <a:schemeClr val="tx1">
                    <a:lumMod val="50000"/>
                    <a:lumOff val="50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2000" kern="1200">
                <a:solidFill>
                  <a:schemeClr val="tx1">
                    <a:lumMod val="50000"/>
                    <a:lumOff val="50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de-DE" dirty="0" smtClean="0">
              <a:solidFill>
                <a:prstClr val="black">
                  <a:lumMod val="50000"/>
                  <a:lumOff val="50000"/>
                </a:prstClr>
              </a:solidFill>
            </a:endParaRPr>
          </a:p>
        </p:txBody>
      </p:sp>
    </p:spTree>
    <p:extLst>
      <p:ext uri="{BB962C8B-B14F-4D97-AF65-F5344CB8AC3E}">
        <p14:creationId xmlns:p14="http://schemas.microsoft.com/office/powerpoint/2010/main" val="3640225029"/>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Benutzerdefiniertes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39963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742950" y="2130425"/>
            <a:ext cx="8420100" cy="1470025"/>
          </a:xfrm>
          <a:prstGeom prst="rect">
            <a:avLst/>
          </a:prstGeom>
        </p:spPr>
        <p:txBody>
          <a:bodyPr/>
          <a:lstStyle/>
          <a:p>
            <a:r>
              <a:rPr lang="de-DE" smtClean="0"/>
              <a:t>Titelmasterformat durch Klicken bearbeiten</a:t>
            </a:r>
            <a:endParaRPr lang="de-AT"/>
          </a:p>
        </p:txBody>
      </p:sp>
      <p:sp>
        <p:nvSpPr>
          <p:cNvPr id="3" name="Untertitel 2"/>
          <p:cNvSpPr>
            <a:spLocks noGrp="1"/>
          </p:cNvSpPr>
          <p:nvPr>
            <p:ph type="subTitle" idx="1"/>
          </p:nvPr>
        </p:nvSpPr>
        <p:spPr>
          <a:xfrm>
            <a:off x="1485900" y="3886200"/>
            <a:ext cx="69342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de-AT"/>
          </a:p>
        </p:txBody>
      </p:sp>
      <p:sp>
        <p:nvSpPr>
          <p:cNvPr id="4" name="Datumsplatzhalter 3"/>
          <p:cNvSpPr>
            <a:spLocks noGrp="1"/>
          </p:cNvSpPr>
          <p:nvPr>
            <p:ph type="dt" sz="half" idx="10"/>
          </p:nvPr>
        </p:nvSpPr>
        <p:spPr>
          <a:xfrm>
            <a:off x="495300" y="6356350"/>
            <a:ext cx="2311400" cy="365125"/>
          </a:xfrm>
          <a:prstGeom prst="rect">
            <a:avLst/>
          </a:prstGeom>
        </p:spPr>
        <p:txBody>
          <a:bodyPr/>
          <a:lstStyle/>
          <a:p>
            <a:fld id="{8035D4CF-5576-4110-BF90-5DA0B552A045}" type="datetimeFigureOut">
              <a:rPr lang="de-AT" smtClean="0"/>
              <a:t>29.10.2018</a:t>
            </a:fld>
            <a:endParaRPr lang="de-AT"/>
          </a:p>
        </p:txBody>
      </p:sp>
      <p:sp>
        <p:nvSpPr>
          <p:cNvPr id="5" name="Fußzeilenplatzhalter 4"/>
          <p:cNvSpPr>
            <a:spLocks noGrp="1"/>
          </p:cNvSpPr>
          <p:nvPr>
            <p:ph type="ftr" sz="quarter" idx="11"/>
          </p:nvPr>
        </p:nvSpPr>
        <p:spPr>
          <a:xfrm>
            <a:off x="3384550" y="6356350"/>
            <a:ext cx="3136900" cy="365125"/>
          </a:xfrm>
          <a:prstGeom prst="rect">
            <a:avLst/>
          </a:prstGeom>
        </p:spPr>
        <p:txBody>
          <a:bodyPr/>
          <a:lstStyle/>
          <a:p>
            <a:endParaRPr lang="de-AT"/>
          </a:p>
        </p:txBody>
      </p:sp>
      <p:sp>
        <p:nvSpPr>
          <p:cNvPr id="6" name="Foliennummernplatzhalter 5"/>
          <p:cNvSpPr>
            <a:spLocks noGrp="1"/>
          </p:cNvSpPr>
          <p:nvPr>
            <p:ph type="sldNum" sz="quarter" idx="12"/>
          </p:nvPr>
        </p:nvSpPr>
        <p:spPr>
          <a:xfrm>
            <a:off x="7099300" y="6356350"/>
            <a:ext cx="2311400" cy="365125"/>
          </a:xfrm>
          <a:prstGeom prst="rect">
            <a:avLst/>
          </a:prstGeom>
        </p:spPr>
        <p:txBody>
          <a:bodyPr/>
          <a:lstStyle/>
          <a:p>
            <a:fld id="{BE9D83FA-C9FA-4A4E-B072-A828566E615D}" type="slidenum">
              <a:rPr lang="de-AT" smtClean="0"/>
              <a:t>‹Nr.›</a:t>
            </a:fld>
            <a:endParaRPr lang="de-AT"/>
          </a:p>
        </p:txBody>
      </p:sp>
    </p:spTree>
    <p:extLst>
      <p:ext uri="{BB962C8B-B14F-4D97-AF65-F5344CB8AC3E}">
        <p14:creationId xmlns:p14="http://schemas.microsoft.com/office/powerpoint/2010/main" val="1269922859"/>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95300" y="274638"/>
            <a:ext cx="8915400" cy="1143000"/>
          </a:xfrm>
          <a:prstGeom prst="rect">
            <a:avLst/>
          </a:prstGeom>
        </p:spPr>
        <p:txBody>
          <a:bodyPr/>
          <a:lstStyle/>
          <a:p>
            <a:r>
              <a:rPr lang="de-DE" smtClean="0"/>
              <a:t>Titelmasterformat durch Klicken bearbeiten</a:t>
            </a:r>
            <a:endParaRPr lang="de-AT"/>
          </a:p>
        </p:txBody>
      </p:sp>
      <p:sp>
        <p:nvSpPr>
          <p:cNvPr id="3" name="Inhaltsplatzhalter 2"/>
          <p:cNvSpPr>
            <a:spLocks noGrp="1"/>
          </p:cNvSpPr>
          <p:nvPr>
            <p:ph idx="1"/>
          </p:nvPr>
        </p:nvSpPr>
        <p:spPr>
          <a:xfrm>
            <a:off x="495300" y="1600200"/>
            <a:ext cx="8915400" cy="4525963"/>
          </a:xfrm>
          <a:prstGeom prst="rect">
            <a:avLst/>
          </a:prstGeo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4" name="Datumsplatzhalter 3"/>
          <p:cNvSpPr>
            <a:spLocks noGrp="1"/>
          </p:cNvSpPr>
          <p:nvPr>
            <p:ph type="dt" sz="half" idx="10"/>
          </p:nvPr>
        </p:nvSpPr>
        <p:spPr>
          <a:xfrm>
            <a:off x="495300" y="6356350"/>
            <a:ext cx="2311400" cy="365125"/>
          </a:xfrm>
          <a:prstGeom prst="rect">
            <a:avLst/>
          </a:prstGeom>
        </p:spPr>
        <p:txBody>
          <a:bodyPr/>
          <a:lstStyle/>
          <a:p>
            <a:fld id="{8035D4CF-5576-4110-BF90-5DA0B552A045}" type="datetimeFigureOut">
              <a:rPr lang="de-AT" smtClean="0"/>
              <a:t>29.10.2018</a:t>
            </a:fld>
            <a:endParaRPr lang="de-AT"/>
          </a:p>
        </p:txBody>
      </p:sp>
      <p:sp>
        <p:nvSpPr>
          <p:cNvPr id="5" name="Fußzeilenplatzhalter 4"/>
          <p:cNvSpPr>
            <a:spLocks noGrp="1"/>
          </p:cNvSpPr>
          <p:nvPr>
            <p:ph type="ftr" sz="quarter" idx="11"/>
          </p:nvPr>
        </p:nvSpPr>
        <p:spPr>
          <a:xfrm>
            <a:off x="3384550" y="6356350"/>
            <a:ext cx="3136900" cy="365125"/>
          </a:xfrm>
          <a:prstGeom prst="rect">
            <a:avLst/>
          </a:prstGeom>
        </p:spPr>
        <p:txBody>
          <a:bodyPr/>
          <a:lstStyle/>
          <a:p>
            <a:endParaRPr lang="de-AT"/>
          </a:p>
        </p:txBody>
      </p:sp>
      <p:sp>
        <p:nvSpPr>
          <p:cNvPr id="6" name="Foliennummernplatzhalter 5"/>
          <p:cNvSpPr>
            <a:spLocks noGrp="1"/>
          </p:cNvSpPr>
          <p:nvPr>
            <p:ph type="sldNum" sz="quarter" idx="12"/>
          </p:nvPr>
        </p:nvSpPr>
        <p:spPr>
          <a:xfrm>
            <a:off x="7099300" y="6356350"/>
            <a:ext cx="2311400" cy="365125"/>
          </a:xfrm>
          <a:prstGeom prst="rect">
            <a:avLst/>
          </a:prstGeom>
        </p:spPr>
        <p:txBody>
          <a:bodyPr/>
          <a:lstStyle/>
          <a:p>
            <a:fld id="{BE9D83FA-C9FA-4A4E-B072-A828566E615D}" type="slidenum">
              <a:rPr lang="de-AT" smtClean="0"/>
              <a:t>‹Nr.›</a:t>
            </a:fld>
            <a:endParaRPr lang="de-AT"/>
          </a:p>
        </p:txBody>
      </p:sp>
    </p:spTree>
    <p:extLst>
      <p:ext uri="{BB962C8B-B14F-4D97-AF65-F5344CB8AC3E}">
        <p14:creationId xmlns:p14="http://schemas.microsoft.com/office/powerpoint/2010/main" val="1661035726"/>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82638" y="4406900"/>
            <a:ext cx="8420100" cy="1362075"/>
          </a:xfrm>
          <a:prstGeom prst="rect">
            <a:avLst/>
          </a:prstGeom>
        </p:spPr>
        <p:txBody>
          <a:bodyPr anchor="t"/>
          <a:lstStyle>
            <a:lvl1pPr algn="l">
              <a:defRPr sz="4000" b="1" cap="all"/>
            </a:lvl1pPr>
          </a:lstStyle>
          <a:p>
            <a:r>
              <a:rPr lang="de-DE" smtClean="0"/>
              <a:t>Titelmasterformat durch Klicken bearbeiten</a:t>
            </a:r>
            <a:endParaRPr lang="de-AT"/>
          </a:p>
        </p:txBody>
      </p:sp>
      <p:sp>
        <p:nvSpPr>
          <p:cNvPr id="3" name="Textplatzhalter 2"/>
          <p:cNvSpPr>
            <a:spLocks noGrp="1"/>
          </p:cNvSpPr>
          <p:nvPr>
            <p:ph type="body" idx="1"/>
          </p:nvPr>
        </p:nvSpPr>
        <p:spPr>
          <a:xfrm>
            <a:off x="782638" y="2906713"/>
            <a:ext cx="84201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 bearbeiten</a:t>
            </a:r>
          </a:p>
        </p:txBody>
      </p:sp>
      <p:sp>
        <p:nvSpPr>
          <p:cNvPr id="4" name="Datumsplatzhalter 3"/>
          <p:cNvSpPr>
            <a:spLocks noGrp="1"/>
          </p:cNvSpPr>
          <p:nvPr>
            <p:ph type="dt" sz="half" idx="10"/>
          </p:nvPr>
        </p:nvSpPr>
        <p:spPr>
          <a:xfrm>
            <a:off x="495300" y="6356350"/>
            <a:ext cx="2311400" cy="365125"/>
          </a:xfrm>
          <a:prstGeom prst="rect">
            <a:avLst/>
          </a:prstGeom>
        </p:spPr>
        <p:txBody>
          <a:bodyPr/>
          <a:lstStyle/>
          <a:p>
            <a:fld id="{8035D4CF-5576-4110-BF90-5DA0B552A045}" type="datetimeFigureOut">
              <a:rPr lang="de-AT" smtClean="0"/>
              <a:t>29.10.2018</a:t>
            </a:fld>
            <a:endParaRPr lang="de-AT"/>
          </a:p>
        </p:txBody>
      </p:sp>
      <p:sp>
        <p:nvSpPr>
          <p:cNvPr id="5" name="Fußzeilenplatzhalter 4"/>
          <p:cNvSpPr>
            <a:spLocks noGrp="1"/>
          </p:cNvSpPr>
          <p:nvPr>
            <p:ph type="ftr" sz="quarter" idx="11"/>
          </p:nvPr>
        </p:nvSpPr>
        <p:spPr>
          <a:xfrm>
            <a:off x="3384550" y="6356350"/>
            <a:ext cx="3136900" cy="365125"/>
          </a:xfrm>
          <a:prstGeom prst="rect">
            <a:avLst/>
          </a:prstGeom>
        </p:spPr>
        <p:txBody>
          <a:bodyPr/>
          <a:lstStyle/>
          <a:p>
            <a:endParaRPr lang="de-AT"/>
          </a:p>
        </p:txBody>
      </p:sp>
      <p:sp>
        <p:nvSpPr>
          <p:cNvPr id="6" name="Foliennummernplatzhalter 5"/>
          <p:cNvSpPr>
            <a:spLocks noGrp="1"/>
          </p:cNvSpPr>
          <p:nvPr>
            <p:ph type="sldNum" sz="quarter" idx="12"/>
          </p:nvPr>
        </p:nvSpPr>
        <p:spPr>
          <a:xfrm>
            <a:off x="7099300" y="6356350"/>
            <a:ext cx="2311400" cy="365125"/>
          </a:xfrm>
          <a:prstGeom prst="rect">
            <a:avLst/>
          </a:prstGeom>
        </p:spPr>
        <p:txBody>
          <a:bodyPr/>
          <a:lstStyle/>
          <a:p>
            <a:fld id="{BE9D83FA-C9FA-4A4E-B072-A828566E615D}" type="slidenum">
              <a:rPr lang="de-AT" smtClean="0"/>
              <a:t>‹Nr.›</a:t>
            </a:fld>
            <a:endParaRPr lang="de-AT"/>
          </a:p>
        </p:txBody>
      </p:sp>
    </p:spTree>
    <p:extLst>
      <p:ext uri="{BB962C8B-B14F-4D97-AF65-F5344CB8AC3E}">
        <p14:creationId xmlns:p14="http://schemas.microsoft.com/office/powerpoint/2010/main" val="3423458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495300" y="274638"/>
            <a:ext cx="8915400" cy="1143000"/>
          </a:xfrm>
          <a:prstGeom prst="rect">
            <a:avLst/>
          </a:prstGeom>
        </p:spPr>
        <p:txBody>
          <a:bodyPr/>
          <a:lstStyle/>
          <a:p>
            <a:r>
              <a:rPr lang="de-DE" smtClean="0"/>
              <a:t>Titelmasterformat durch Klicken bearbeiten</a:t>
            </a:r>
            <a:endParaRPr lang="de-AT"/>
          </a:p>
        </p:txBody>
      </p:sp>
      <p:sp>
        <p:nvSpPr>
          <p:cNvPr id="3" name="Inhaltsplatzhalter 2"/>
          <p:cNvSpPr>
            <a:spLocks noGrp="1"/>
          </p:cNvSpPr>
          <p:nvPr>
            <p:ph sz="half" idx="1"/>
          </p:nvPr>
        </p:nvSpPr>
        <p:spPr>
          <a:xfrm>
            <a:off x="495300" y="1600200"/>
            <a:ext cx="43815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4" name="Inhaltsplatzhalter 3"/>
          <p:cNvSpPr>
            <a:spLocks noGrp="1"/>
          </p:cNvSpPr>
          <p:nvPr>
            <p:ph sz="half" idx="2"/>
          </p:nvPr>
        </p:nvSpPr>
        <p:spPr>
          <a:xfrm>
            <a:off x="5029200" y="1600200"/>
            <a:ext cx="43815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5" name="Datumsplatzhalter 4"/>
          <p:cNvSpPr>
            <a:spLocks noGrp="1"/>
          </p:cNvSpPr>
          <p:nvPr>
            <p:ph type="dt" sz="half" idx="10"/>
          </p:nvPr>
        </p:nvSpPr>
        <p:spPr>
          <a:xfrm>
            <a:off x="495300" y="6356350"/>
            <a:ext cx="2311400" cy="365125"/>
          </a:xfrm>
          <a:prstGeom prst="rect">
            <a:avLst/>
          </a:prstGeom>
        </p:spPr>
        <p:txBody>
          <a:bodyPr/>
          <a:lstStyle/>
          <a:p>
            <a:fld id="{8035D4CF-5576-4110-BF90-5DA0B552A045}" type="datetimeFigureOut">
              <a:rPr lang="de-AT" smtClean="0"/>
              <a:t>29.10.2018</a:t>
            </a:fld>
            <a:endParaRPr lang="de-AT"/>
          </a:p>
        </p:txBody>
      </p:sp>
      <p:sp>
        <p:nvSpPr>
          <p:cNvPr id="6" name="Fußzeilenplatzhalter 5"/>
          <p:cNvSpPr>
            <a:spLocks noGrp="1"/>
          </p:cNvSpPr>
          <p:nvPr>
            <p:ph type="ftr" sz="quarter" idx="11"/>
          </p:nvPr>
        </p:nvSpPr>
        <p:spPr>
          <a:xfrm>
            <a:off x="3384550" y="6356350"/>
            <a:ext cx="3136900" cy="365125"/>
          </a:xfrm>
          <a:prstGeom prst="rect">
            <a:avLst/>
          </a:prstGeom>
        </p:spPr>
        <p:txBody>
          <a:bodyPr/>
          <a:lstStyle/>
          <a:p>
            <a:endParaRPr lang="de-AT"/>
          </a:p>
        </p:txBody>
      </p:sp>
      <p:sp>
        <p:nvSpPr>
          <p:cNvPr id="7" name="Foliennummernplatzhalter 6"/>
          <p:cNvSpPr>
            <a:spLocks noGrp="1"/>
          </p:cNvSpPr>
          <p:nvPr>
            <p:ph type="sldNum" sz="quarter" idx="12"/>
          </p:nvPr>
        </p:nvSpPr>
        <p:spPr>
          <a:xfrm>
            <a:off x="7099300" y="6356350"/>
            <a:ext cx="2311400" cy="365125"/>
          </a:xfrm>
          <a:prstGeom prst="rect">
            <a:avLst/>
          </a:prstGeom>
        </p:spPr>
        <p:txBody>
          <a:bodyPr/>
          <a:lstStyle/>
          <a:p>
            <a:fld id="{BE9D83FA-C9FA-4A4E-B072-A828566E615D}" type="slidenum">
              <a:rPr lang="de-AT" smtClean="0"/>
              <a:t>‹Nr.›</a:t>
            </a:fld>
            <a:endParaRPr lang="de-AT"/>
          </a:p>
        </p:txBody>
      </p:sp>
    </p:spTree>
    <p:extLst>
      <p:ext uri="{BB962C8B-B14F-4D97-AF65-F5344CB8AC3E}">
        <p14:creationId xmlns:p14="http://schemas.microsoft.com/office/powerpoint/2010/main" val="1854130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95300" y="274638"/>
            <a:ext cx="8915400" cy="1143000"/>
          </a:xfrm>
          <a:prstGeom prst="rect">
            <a:avLst/>
          </a:prstGeom>
        </p:spPr>
        <p:txBody>
          <a:bodyPr/>
          <a:lstStyle>
            <a:lvl1pPr>
              <a:defRPr/>
            </a:lvl1pPr>
          </a:lstStyle>
          <a:p>
            <a:r>
              <a:rPr lang="de-DE" smtClean="0"/>
              <a:t>Titelmasterformat durch Klicken bearbeiten</a:t>
            </a:r>
            <a:endParaRPr lang="de-AT"/>
          </a:p>
        </p:txBody>
      </p:sp>
      <p:sp>
        <p:nvSpPr>
          <p:cNvPr id="3" name="Textplatzhalter 2"/>
          <p:cNvSpPr>
            <a:spLocks noGrp="1"/>
          </p:cNvSpPr>
          <p:nvPr>
            <p:ph type="body" idx="1"/>
          </p:nvPr>
        </p:nvSpPr>
        <p:spPr>
          <a:xfrm>
            <a:off x="495300" y="1535113"/>
            <a:ext cx="437673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95300" y="2174875"/>
            <a:ext cx="437673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5" name="Textplatzhalter 4"/>
          <p:cNvSpPr>
            <a:spLocks noGrp="1"/>
          </p:cNvSpPr>
          <p:nvPr>
            <p:ph type="body" sz="quarter" idx="3"/>
          </p:nvPr>
        </p:nvSpPr>
        <p:spPr>
          <a:xfrm>
            <a:off x="5032375" y="1535113"/>
            <a:ext cx="437832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5032375" y="2174875"/>
            <a:ext cx="437832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7" name="Datumsplatzhalter 6"/>
          <p:cNvSpPr>
            <a:spLocks noGrp="1"/>
          </p:cNvSpPr>
          <p:nvPr>
            <p:ph type="dt" sz="half" idx="10"/>
          </p:nvPr>
        </p:nvSpPr>
        <p:spPr>
          <a:xfrm>
            <a:off x="495300" y="6356350"/>
            <a:ext cx="2311400" cy="365125"/>
          </a:xfrm>
          <a:prstGeom prst="rect">
            <a:avLst/>
          </a:prstGeom>
        </p:spPr>
        <p:txBody>
          <a:bodyPr/>
          <a:lstStyle/>
          <a:p>
            <a:fld id="{8035D4CF-5576-4110-BF90-5DA0B552A045}" type="datetimeFigureOut">
              <a:rPr lang="de-AT" smtClean="0"/>
              <a:t>29.10.2018</a:t>
            </a:fld>
            <a:endParaRPr lang="de-AT"/>
          </a:p>
        </p:txBody>
      </p:sp>
      <p:sp>
        <p:nvSpPr>
          <p:cNvPr id="8" name="Fußzeilenplatzhalter 7"/>
          <p:cNvSpPr>
            <a:spLocks noGrp="1"/>
          </p:cNvSpPr>
          <p:nvPr>
            <p:ph type="ftr" sz="quarter" idx="11"/>
          </p:nvPr>
        </p:nvSpPr>
        <p:spPr>
          <a:xfrm>
            <a:off x="3384550" y="6356350"/>
            <a:ext cx="3136900" cy="365125"/>
          </a:xfrm>
          <a:prstGeom prst="rect">
            <a:avLst/>
          </a:prstGeom>
        </p:spPr>
        <p:txBody>
          <a:bodyPr/>
          <a:lstStyle/>
          <a:p>
            <a:endParaRPr lang="de-AT"/>
          </a:p>
        </p:txBody>
      </p:sp>
      <p:sp>
        <p:nvSpPr>
          <p:cNvPr id="9" name="Foliennummernplatzhalter 8"/>
          <p:cNvSpPr>
            <a:spLocks noGrp="1"/>
          </p:cNvSpPr>
          <p:nvPr>
            <p:ph type="sldNum" sz="quarter" idx="12"/>
          </p:nvPr>
        </p:nvSpPr>
        <p:spPr>
          <a:xfrm>
            <a:off x="7099300" y="6356350"/>
            <a:ext cx="2311400" cy="365125"/>
          </a:xfrm>
          <a:prstGeom prst="rect">
            <a:avLst/>
          </a:prstGeom>
        </p:spPr>
        <p:txBody>
          <a:bodyPr/>
          <a:lstStyle/>
          <a:p>
            <a:fld id="{BE9D83FA-C9FA-4A4E-B072-A828566E615D}" type="slidenum">
              <a:rPr lang="de-AT" smtClean="0"/>
              <a:t>‹Nr.›</a:t>
            </a:fld>
            <a:endParaRPr lang="de-AT"/>
          </a:p>
        </p:txBody>
      </p:sp>
    </p:spTree>
    <p:extLst>
      <p:ext uri="{BB962C8B-B14F-4D97-AF65-F5344CB8AC3E}">
        <p14:creationId xmlns:p14="http://schemas.microsoft.com/office/powerpoint/2010/main" val="301035799"/>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a:xfrm>
            <a:off x="495300" y="274638"/>
            <a:ext cx="8915400" cy="1143000"/>
          </a:xfrm>
          <a:prstGeom prst="rect">
            <a:avLst/>
          </a:prstGeom>
        </p:spPr>
        <p:txBody>
          <a:bodyPr/>
          <a:lstStyle/>
          <a:p>
            <a:r>
              <a:rPr lang="de-DE" smtClean="0"/>
              <a:t>Titelmasterformat durch Klicken bearbeiten</a:t>
            </a:r>
            <a:endParaRPr lang="de-AT"/>
          </a:p>
        </p:txBody>
      </p:sp>
      <p:sp>
        <p:nvSpPr>
          <p:cNvPr id="3" name="Datumsplatzhalter 2"/>
          <p:cNvSpPr>
            <a:spLocks noGrp="1"/>
          </p:cNvSpPr>
          <p:nvPr>
            <p:ph type="dt" sz="half" idx="10"/>
          </p:nvPr>
        </p:nvSpPr>
        <p:spPr>
          <a:xfrm>
            <a:off x="495300" y="6356350"/>
            <a:ext cx="2311400" cy="365125"/>
          </a:xfrm>
          <a:prstGeom prst="rect">
            <a:avLst/>
          </a:prstGeom>
        </p:spPr>
        <p:txBody>
          <a:bodyPr/>
          <a:lstStyle/>
          <a:p>
            <a:fld id="{8035D4CF-5576-4110-BF90-5DA0B552A045}" type="datetimeFigureOut">
              <a:rPr lang="de-AT" smtClean="0"/>
              <a:t>29.10.2018</a:t>
            </a:fld>
            <a:endParaRPr lang="de-AT"/>
          </a:p>
        </p:txBody>
      </p:sp>
      <p:sp>
        <p:nvSpPr>
          <p:cNvPr id="4" name="Fußzeilenplatzhalter 3"/>
          <p:cNvSpPr>
            <a:spLocks noGrp="1"/>
          </p:cNvSpPr>
          <p:nvPr>
            <p:ph type="ftr" sz="quarter" idx="11"/>
          </p:nvPr>
        </p:nvSpPr>
        <p:spPr>
          <a:xfrm>
            <a:off x="3384550" y="6356350"/>
            <a:ext cx="3136900" cy="365125"/>
          </a:xfrm>
          <a:prstGeom prst="rect">
            <a:avLst/>
          </a:prstGeom>
        </p:spPr>
        <p:txBody>
          <a:bodyPr/>
          <a:lstStyle/>
          <a:p>
            <a:endParaRPr lang="de-AT"/>
          </a:p>
        </p:txBody>
      </p:sp>
      <p:sp>
        <p:nvSpPr>
          <p:cNvPr id="5" name="Foliennummernplatzhalter 4"/>
          <p:cNvSpPr>
            <a:spLocks noGrp="1"/>
          </p:cNvSpPr>
          <p:nvPr>
            <p:ph type="sldNum" sz="quarter" idx="12"/>
          </p:nvPr>
        </p:nvSpPr>
        <p:spPr>
          <a:xfrm>
            <a:off x="7099300" y="6356350"/>
            <a:ext cx="2311400" cy="365125"/>
          </a:xfrm>
          <a:prstGeom prst="rect">
            <a:avLst/>
          </a:prstGeom>
        </p:spPr>
        <p:txBody>
          <a:bodyPr/>
          <a:lstStyle/>
          <a:p>
            <a:fld id="{BE9D83FA-C9FA-4A4E-B072-A828566E615D}" type="slidenum">
              <a:rPr lang="de-AT" smtClean="0"/>
              <a:t>‹Nr.›</a:t>
            </a:fld>
            <a:endParaRPr lang="de-AT"/>
          </a:p>
        </p:txBody>
      </p:sp>
    </p:spTree>
    <p:extLst>
      <p:ext uri="{BB962C8B-B14F-4D97-AF65-F5344CB8AC3E}">
        <p14:creationId xmlns:p14="http://schemas.microsoft.com/office/powerpoint/2010/main" val="6629161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95300" y="6356350"/>
            <a:ext cx="2311400" cy="365125"/>
          </a:xfrm>
          <a:prstGeom prst="rect">
            <a:avLst/>
          </a:prstGeom>
        </p:spPr>
        <p:txBody>
          <a:bodyPr/>
          <a:lstStyle/>
          <a:p>
            <a:fld id="{8035D4CF-5576-4110-BF90-5DA0B552A045}" type="datetimeFigureOut">
              <a:rPr lang="de-AT" smtClean="0"/>
              <a:t>29.10.2018</a:t>
            </a:fld>
            <a:endParaRPr lang="de-AT"/>
          </a:p>
        </p:txBody>
      </p:sp>
      <p:sp>
        <p:nvSpPr>
          <p:cNvPr id="3" name="Fußzeilenplatzhalter 2"/>
          <p:cNvSpPr>
            <a:spLocks noGrp="1"/>
          </p:cNvSpPr>
          <p:nvPr>
            <p:ph type="ftr" sz="quarter" idx="11"/>
          </p:nvPr>
        </p:nvSpPr>
        <p:spPr>
          <a:xfrm>
            <a:off x="3384550" y="6356350"/>
            <a:ext cx="3136900" cy="365125"/>
          </a:xfrm>
          <a:prstGeom prst="rect">
            <a:avLst/>
          </a:prstGeom>
        </p:spPr>
        <p:txBody>
          <a:bodyPr/>
          <a:lstStyle/>
          <a:p>
            <a:endParaRPr lang="de-AT"/>
          </a:p>
        </p:txBody>
      </p:sp>
      <p:sp>
        <p:nvSpPr>
          <p:cNvPr id="4" name="Foliennummernplatzhalter 3"/>
          <p:cNvSpPr>
            <a:spLocks noGrp="1"/>
          </p:cNvSpPr>
          <p:nvPr>
            <p:ph type="sldNum" sz="quarter" idx="12"/>
          </p:nvPr>
        </p:nvSpPr>
        <p:spPr>
          <a:xfrm>
            <a:off x="7099300" y="6356350"/>
            <a:ext cx="2311400" cy="365125"/>
          </a:xfrm>
          <a:prstGeom prst="rect">
            <a:avLst/>
          </a:prstGeom>
        </p:spPr>
        <p:txBody>
          <a:bodyPr/>
          <a:lstStyle/>
          <a:p>
            <a:fld id="{BE9D83FA-C9FA-4A4E-B072-A828566E615D}" type="slidenum">
              <a:rPr lang="de-AT" smtClean="0"/>
              <a:t>‹Nr.›</a:t>
            </a:fld>
            <a:endParaRPr lang="de-AT"/>
          </a:p>
        </p:txBody>
      </p:sp>
    </p:spTree>
    <p:extLst>
      <p:ext uri="{BB962C8B-B14F-4D97-AF65-F5344CB8AC3E}">
        <p14:creationId xmlns:p14="http://schemas.microsoft.com/office/powerpoint/2010/main" val="15582635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95300" y="273050"/>
            <a:ext cx="3259138" cy="1162050"/>
          </a:xfrm>
          <a:prstGeom prst="rect">
            <a:avLst/>
          </a:prstGeom>
        </p:spPr>
        <p:txBody>
          <a:bodyPr anchor="b"/>
          <a:lstStyle>
            <a:lvl1pPr algn="l">
              <a:defRPr sz="2000" b="1"/>
            </a:lvl1pPr>
          </a:lstStyle>
          <a:p>
            <a:r>
              <a:rPr lang="de-DE" smtClean="0"/>
              <a:t>Titelmasterformat durch Klicken bearbeiten</a:t>
            </a:r>
            <a:endParaRPr lang="de-AT"/>
          </a:p>
        </p:txBody>
      </p:sp>
      <p:sp>
        <p:nvSpPr>
          <p:cNvPr id="3" name="Inhaltsplatzhalter 2"/>
          <p:cNvSpPr>
            <a:spLocks noGrp="1"/>
          </p:cNvSpPr>
          <p:nvPr>
            <p:ph idx="1"/>
          </p:nvPr>
        </p:nvSpPr>
        <p:spPr>
          <a:xfrm>
            <a:off x="3873500" y="273050"/>
            <a:ext cx="553720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4" name="Textplatzhalter 3"/>
          <p:cNvSpPr>
            <a:spLocks noGrp="1"/>
          </p:cNvSpPr>
          <p:nvPr>
            <p:ph type="body" sz="half" idx="2"/>
          </p:nvPr>
        </p:nvSpPr>
        <p:spPr>
          <a:xfrm>
            <a:off x="495300" y="1435100"/>
            <a:ext cx="3259138"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sz="half" idx="10"/>
          </p:nvPr>
        </p:nvSpPr>
        <p:spPr>
          <a:xfrm>
            <a:off x="495300" y="6356350"/>
            <a:ext cx="2311400" cy="365125"/>
          </a:xfrm>
          <a:prstGeom prst="rect">
            <a:avLst/>
          </a:prstGeom>
        </p:spPr>
        <p:txBody>
          <a:bodyPr/>
          <a:lstStyle/>
          <a:p>
            <a:fld id="{8035D4CF-5576-4110-BF90-5DA0B552A045}" type="datetimeFigureOut">
              <a:rPr lang="de-AT" smtClean="0"/>
              <a:t>29.10.2018</a:t>
            </a:fld>
            <a:endParaRPr lang="de-AT"/>
          </a:p>
        </p:txBody>
      </p:sp>
      <p:sp>
        <p:nvSpPr>
          <p:cNvPr id="6" name="Fußzeilenplatzhalter 5"/>
          <p:cNvSpPr>
            <a:spLocks noGrp="1"/>
          </p:cNvSpPr>
          <p:nvPr>
            <p:ph type="ftr" sz="quarter" idx="11"/>
          </p:nvPr>
        </p:nvSpPr>
        <p:spPr>
          <a:xfrm>
            <a:off x="3384550" y="6356350"/>
            <a:ext cx="3136900" cy="365125"/>
          </a:xfrm>
          <a:prstGeom prst="rect">
            <a:avLst/>
          </a:prstGeom>
        </p:spPr>
        <p:txBody>
          <a:bodyPr/>
          <a:lstStyle/>
          <a:p>
            <a:endParaRPr lang="de-AT"/>
          </a:p>
        </p:txBody>
      </p:sp>
      <p:sp>
        <p:nvSpPr>
          <p:cNvPr id="7" name="Foliennummernplatzhalter 6"/>
          <p:cNvSpPr>
            <a:spLocks noGrp="1"/>
          </p:cNvSpPr>
          <p:nvPr>
            <p:ph type="sldNum" sz="quarter" idx="12"/>
          </p:nvPr>
        </p:nvSpPr>
        <p:spPr>
          <a:xfrm>
            <a:off x="7099300" y="6356350"/>
            <a:ext cx="2311400" cy="365125"/>
          </a:xfrm>
          <a:prstGeom prst="rect">
            <a:avLst/>
          </a:prstGeom>
        </p:spPr>
        <p:txBody>
          <a:bodyPr/>
          <a:lstStyle/>
          <a:p>
            <a:fld id="{BE9D83FA-C9FA-4A4E-B072-A828566E615D}" type="slidenum">
              <a:rPr lang="de-AT" smtClean="0"/>
              <a:t>‹Nr.›</a:t>
            </a:fld>
            <a:endParaRPr lang="de-AT"/>
          </a:p>
        </p:txBody>
      </p:sp>
    </p:spTree>
    <p:extLst>
      <p:ext uri="{BB962C8B-B14F-4D97-AF65-F5344CB8AC3E}">
        <p14:creationId xmlns:p14="http://schemas.microsoft.com/office/powerpoint/2010/main" val="22486640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941513" y="4800600"/>
            <a:ext cx="5943600" cy="566738"/>
          </a:xfrm>
          <a:prstGeom prst="rect">
            <a:avLst/>
          </a:prstGeom>
        </p:spPr>
        <p:txBody>
          <a:bodyPr anchor="b"/>
          <a:lstStyle>
            <a:lvl1pPr algn="l">
              <a:defRPr sz="2000" b="1"/>
            </a:lvl1pPr>
          </a:lstStyle>
          <a:p>
            <a:r>
              <a:rPr lang="de-DE" smtClean="0"/>
              <a:t>Titelmasterformat durch Klicken bearbeiten</a:t>
            </a:r>
            <a:endParaRPr lang="de-AT"/>
          </a:p>
        </p:txBody>
      </p:sp>
      <p:sp>
        <p:nvSpPr>
          <p:cNvPr id="3" name="Bildplatzhalter 2"/>
          <p:cNvSpPr>
            <a:spLocks noGrp="1"/>
          </p:cNvSpPr>
          <p:nvPr>
            <p:ph type="pic" idx="1"/>
          </p:nvPr>
        </p:nvSpPr>
        <p:spPr>
          <a:xfrm>
            <a:off x="1941513" y="612775"/>
            <a:ext cx="59436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AT"/>
          </a:p>
        </p:txBody>
      </p:sp>
      <p:sp>
        <p:nvSpPr>
          <p:cNvPr id="4" name="Textplatzhalter 3"/>
          <p:cNvSpPr>
            <a:spLocks noGrp="1"/>
          </p:cNvSpPr>
          <p:nvPr>
            <p:ph type="body" sz="half" idx="2"/>
          </p:nvPr>
        </p:nvSpPr>
        <p:spPr>
          <a:xfrm>
            <a:off x="1941513" y="5367338"/>
            <a:ext cx="59436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sz="half" idx="10"/>
          </p:nvPr>
        </p:nvSpPr>
        <p:spPr>
          <a:xfrm>
            <a:off x="495300" y="6356350"/>
            <a:ext cx="2311400" cy="365125"/>
          </a:xfrm>
          <a:prstGeom prst="rect">
            <a:avLst/>
          </a:prstGeom>
        </p:spPr>
        <p:txBody>
          <a:bodyPr/>
          <a:lstStyle/>
          <a:p>
            <a:fld id="{8035D4CF-5576-4110-BF90-5DA0B552A045}" type="datetimeFigureOut">
              <a:rPr lang="de-AT" smtClean="0"/>
              <a:t>29.10.2018</a:t>
            </a:fld>
            <a:endParaRPr lang="de-AT"/>
          </a:p>
        </p:txBody>
      </p:sp>
      <p:sp>
        <p:nvSpPr>
          <p:cNvPr id="6" name="Fußzeilenplatzhalter 5"/>
          <p:cNvSpPr>
            <a:spLocks noGrp="1"/>
          </p:cNvSpPr>
          <p:nvPr>
            <p:ph type="ftr" sz="quarter" idx="11"/>
          </p:nvPr>
        </p:nvSpPr>
        <p:spPr>
          <a:xfrm>
            <a:off x="3384550" y="6356350"/>
            <a:ext cx="3136900" cy="365125"/>
          </a:xfrm>
          <a:prstGeom prst="rect">
            <a:avLst/>
          </a:prstGeom>
        </p:spPr>
        <p:txBody>
          <a:bodyPr/>
          <a:lstStyle/>
          <a:p>
            <a:endParaRPr lang="de-AT"/>
          </a:p>
        </p:txBody>
      </p:sp>
      <p:sp>
        <p:nvSpPr>
          <p:cNvPr id="7" name="Foliennummernplatzhalter 6"/>
          <p:cNvSpPr>
            <a:spLocks noGrp="1"/>
          </p:cNvSpPr>
          <p:nvPr>
            <p:ph type="sldNum" sz="quarter" idx="12"/>
          </p:nvPr>
        </p:nvSpPr>
        <p:spPr>
          <a:xfrm>
            <a:off x="7099300" y="6356350"/>
            <a:ext cx="2311400" cy="365125"/>
          </a:xfrm>
          <a:prstGeom prst="rect">
            <a:avLst/>
          </a:prstGeom>
        </p:spPr>
        <p:txBody>
          <a:bodyPr/>
          <a:lstStyle/>
          <a:p>
            <a:fld id="{BE9D83FA-C9FA-4A4E-B072-A828566E615D}" type="slidenum">
              <a:rPr lang="de-AT" smtClean="0"/>
              <a:t>‹Nr.›</a:t>
            </a:fld>
            <a:endParaRPr lang="de-AT"/>
          </a:p>
        </p:txBody>
      </p:sp>
    </p:spTree>
    <p:extLst>
      <p:ext uri="{BB962C8B-B14F-4D97-AF65-F5344CB8AC3E}">
        <p14:creationId xmlns:p14="http://schemas.microsoft.com/office/powerpoint/2010/main" val="27050730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a:xfrm>
            <a:off x="495300" y="274638"/>
            <a:ext cx="8915400" cy="1143000"/>
          </a:xfrm>
          <a:prstGeom prst="rect">
            <a:avLst/>
          </a:prstGeom>
        </p:spPr>
        <p:txBody>
          <a:bodyPr/>
          <a:lstStyle/>
          <a:p>
            <a:r>
              <a:rPr lang="de-DE" smtClean="0"/>
              <a:t>Titelmasterformat durch Klicken bearbeiten</a:t>
            </a:r>
            <a:endParaRPr lang="de-AT"/>
          </a:p>
        </p:txBody>
      </p:sp>
      <p:sp>
        <p:nvSpPr>
          <p:cNvPr id="3" name="Vertikaler Textplatzhalter 2"/>
          <p:cNvSpPr>
            <a:spLocks noGrp="1"/>
          </p:cNvSpPr>
          <p:nvPr>
            <p:ph type="body" orient="vert" idx="1"/>
          </p:nvPr>
        </p:nvSpPr>
        <p:spPr>
          <a:xfrm>
            <a:off x="495300" y="1600200"/>
            <a:ext cx="8915400" cy="4525963"/>
          </a:xfrm>
          <a:prstGeom prst="rect">
            <a:avLst/>
          </a:prstGeo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4" name="Datumsplatzhalter 3"/>
          <p:cNvSpPr>
            <a:spLocks noGrp="1"/>
          </p:cNvSpPr>
          <p:nvPr>
            <p:ph type="dt" sz="half" idx="10"/>
          </p:nvPr>
        </p:nvSpPr>
        <p:spPr>
          <a:xfrm>
            <a:off x="495300" y="6356350"/>
            <a:ext cx="2311400" cy="365125"/>
          </a:xfrm>
          <a:prstGeom prst="rect">
            <a:avLst/>
          </a:prstGeom>
        </p:spPr>
        <p:txBody>
          <a:bodyPr/>
          <a:lstStyle/>
          <a:p>
            <a:fld id="{8035D4CF-5576-4110-BF90-5DA0B552A045}" type="datetimeFigureOut">
              <a:rPr lang="de-AT" smtClean="0"/>
              <a:t>29.10.2018</a:t>
            </a:fld>
            <a:endParaRPr lang="de-AT"/>
          </a:p>
        </p:txBody>
      </p:sp>
      <p:sp>
        <p:nvSpPr>
          <p:cNvPr id="5" name="Fußzeilenplatzhalter 4"/>
          <p:cNvSpPr>
            <a:spLocks noGrp="1"/>
          </p:cNvSpPr>
          <p:nvPr>
            <p:ph type="ftr" sz="quarter" idx="11"/>
          </p:nvPr>
        </p:nvSpPr>
        <p:spPr>
          <a:xfrm>
            <a:off x="3384550" y="6356350"/>
            <a:ext cx="3136900" cy="365125"/>
          </a:xfrm>
          <a:prstGeom prst="rect">
            <a:avLst/>
          </a:prstGeom>
        </p:spPr>
        <p:txBody>
          <a:bodyPr/>
          <a:lstStyle/>
          <a:p>
            <a:endParaRPr lang="de-AT"/>
          </a:p>
        </p:txBody>
      </p:sp>
      <p:sp>
        <p:nvSpPr>
          <p:cNvPr id="6" name="Foliennummernplatzhalter 5"/>
          <p:cNvSpPr>
            <a:spLocks noGrp="1"/>
          </p:cNvSpPr>
          <p:nvPr>
            <p:ph type="sldNum" sz="quarter" idx="12"/>
          </p:nvPr>
        </p:nvSpPr>
        <p:spPr>
          <a:xfrm>
            <a:off x="7099300" y="6356350"/>
            <a:ext cx="2311400" cy="365125"/>
          </a:xfrm>
          <a:prstGeom prst="rect">
            <a:avLst/>
          </a:prstGeom>
        </p:spPr>
        <p:txBody>
          <a:bodyPr/>
          <a:lstStyle/>
          <a:p>
            <a:fld id="{BE9D83FA-C9FA-4A4E-B072-A828566E615D}" type="slidenum">
              <a:rPr lang="de-AT" smtClean="0"/>
              <a:t>‹Nr.›</a:t>
            </a:fld>
            <a:endParaRPr lang="de-AT"/>
          </a:p>
        </p:txBody>
      </p:sp>
    </p:spTree>
    <p:extLst>
      <p:ext uri="{BB962C8B-B14F-4D97-AF65-F5344CB8AC3E}">
        <p14:creationId xmlns:p14="http://schemas.microsoft.com/office/powerpoint/2010/main" val="42564943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181850" y="274638"/>
            <a:ext cx="2228850" cy="5851525"/>
          </a:xfrm>
          <a:prstGeom prst="rect">
            <a:avLst/>
          </a:prstGeom>
        </p:spPr>
        <p:txBody>
          <a:bodyPr vert="eaVert"/>
          <a:lstStyle/>
          <a:p>
            <a:r>
              <a:rPr lang="de-DE" smtClean="0"/>
              <a:t>Titelmasterformat durch Klicken bearbeiten</a:t>
            </a:r>
            <a:endParaRPr lang="de-AT"/>
          </a:p>
        </p:txBody>
      </p:sp>
      <p:sp>
        <p:nvSpPr>
          <p:cNvPr id="3" name="Vertikaler Textplatzhalter 2"/>
          <p:cNvSpPr>
            <a:spLocks noGrp="1"/>
          </p:cNvSpPr>
          <p:nvPr>
            <p:ph type="body" orient="vert" idx="1"/>
          </p:nvPr>
        </p:nvSpPr>
        <p:spPr>
          <a:xfrm>
            <a:off x="495300" y="274638"/>
            <a:ext cx="6534150" cy="5851525"/>
          </a:xfrm>
          <a:prstGeom prst="rect">
            <a:avLst/>
          </a:prstGeo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4" name="Datumsplatzhalter 3"/>
          <p:cNvSpPr>
            <a:spLocks noGrp="1"/>
          </p:cNvSpPr>
          <p:nvPr>
            <p:ph type="dt" sz="half" idx="10"/>
          </p:nvPr>
        </p:nvSpPr>
        <p:spPr>
          <a:xfrm>
            <a:off x="495300" y="6356350"/>
            <a:ext cx="2311400" cy="365125"/>
          </a:xfrm>
          <a:prstGeom prst="rect">
            <a:avLst/>
          </a:prstGeom>
        </p:spPr>
        <p:txBody>
          <a:bodyPr/>
          <a:lstStyle/>
          <a:p>
            <a:fld id="{8035D4CF-5576-4110-BF90-5DA0B552A045}" type="datetimeFigureOut">
              <a:rPr lang="de-AT" smtClean="0"/>
              <a:t>29.10.2018</a:t>
            </a:fld>
            <a:endParaRPr lang="de-AT"/>
          </a:p>
        </p:txBody>
      </p:sp>
      <p:sp>
        <p:nvSpPr>
          <p:cNvPr id="5" name="Fußzeilenplatzhalter 4"/>
          <p:cNvSpPr>
            <a:spLocks noGrp="1"/>
          </p:cNvSpPr>
          <p:nvPr>
            <p:ph type="ftr" sz="quarter" idx="11"/>
          </p:nvPr>
        </p:nvSpPr>
        <p:spPr>
          <a:xfrm>
            <a:off x="3384550" y="6356350"/>
            <a:ext cx="3136900" cy="365125"/>
          </a:xfrm>
          <a:prstGeom prst="rect">
            <a:avLst/>
          </a:prstGeom>
        </p:spPr>
        <p:txBody>
          <a:bodyPr/>
          <a:lstStyle/>
          <a:p>
            <a:endParaRPr lang="de-AT"/>
          </a:p>
        </p:txBody>
      </p:sp>
      <p:sp>
        <p:nvSpPr>
          <p:cNvPr id="6" name="Foliennummernplatzhalter 5"/>
          <p:cNvSpPr>
            <a:spLocks noGrp="1"/>
          </p:cNvSpPr>
          <p:nvPr>
            <p:ph type="sldNum" sz="quarter" idx="12"/>
          </p:nvPr>
        </p:nvSpPr>
        <p:spPr>
          <a:xfrm>
            <a:off x="7099300" y="6356350"/>
            <a:ext cx="2311400" cy="365125"/>
          </a:xfrm>
          <a:prstGeom prst="rect">
            <a:avLst/>
          </a:prstGeom>
        </p:spPr>
        <p:txBody>
          <a:bodyPr/>
          <a:lstStyle/>
          <a:p>
            <a:fld id="{BE9D83FA-C9FA-4A4E-B072-A828566E615D}" type="slidenum">
              <a:rPr lang="de-AT" smtClean="0"/>
              <a:t>‹Nr.›</a:t>
            </a:fld>
            <a:endParaRPr lang="de-AT"/>
          </a:p>
        </p:txBody>
      </p:sp>
    </p:spTree>
    <p:extLst>
      <p:ext uri="{BB962C8B-B14F-4D97-AF65-F5344CB8AC3E}">
        <p14:creationId xmlns:p14="http://schemas.microsoft.com/office/powerpoint/2010/main" val="12462027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742950" y="2130429"/>
            <a:ext cx="8420100" cy="1470025"/>
          </a:xfrm>
        </p:spPr>
        <p:txBody>
          <a:bodyPr/>
          <a:lstStyle/>
          <a:p>
            <a:r>
              <a:rPr lang="de-DE" smtClean="0"/>
              <a:t>Titelmasterformat durch Klicken bearbeiten</a:t>
            </a:r>
            <a:endParaRPr lang="de-AT"/>
          </a:p>
        </p:txBody>
      </p:sp>
      <p:sp>
        <p:nvSpPr>
          <p:cNvPr id="3" name="Untertitel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de-AT"/>
          </a:p>
        </p:txBody>
      </p:sp>
      <p:sp>
        <p:nvSpPr>
          <p:cNvPr id="4" name="Datumsplatzhalter 3"/>
          <p:cNvSpPr>
            <a:spLocks noGrp="1"/>
          </p:cNvSpPr>
          <p:nvPr>
            <p:ph type="dt" sz="half" idx="10"/>
          </p:nvPr>
        </p:nvSpPr>
        <p:spPr/>
        <p:txBody>
          <a:bodyPr/>
          <a:lstStyle/>
          <a:p>
            <a:fld id="{96B148B2-759F-405B-8A25-3D17C224BC90}" type="datetimeFigureOut">
              <a:rPr lang="de-AT" smtClean="0"/>
              <a:t>29.10.2018</a:t>
            </a:fld>
            <a:endParaRPr lang="de-AT"/>
          </a:p>
        </p:txBody>
      </p:sp>
      <p:sp>
        <p:nvSpPr>
          <p:cNvPr id="5" name="Fußzeilenplatzhalter 4"/>
          <p:cNvSpPr>
            <a:spLocks noGrp="1"/>
          </p:cNvSpPr>
          <p:nvPr>
            <p:ph type="ftr" sz="quarter" idx="11"/>
          </p:nvPr>
        </p:nvSpPr>
        <p:spPr/>
        <p:txBody>
          <a:bodyPr/>
          <a:lstStyle/>
          <a:p>
            <a:endParaRPr lang="de-AT"/>
          </a:p>
        </p:txBody>
      </p:sp>
      <p:sp>
        <p:nvSpPr>
          <p:cNvPr id="6" name="Foliennummernplatzhalter 5"/>
          <p:cNvSpPr>
            <a:spLocks noGrp="1"/>
          </p:cNvSpPr>
          <p:nvPr>
            <p:ph type="sldNum" sz="quarter" idx="12"/>
          </p:nvPr>
        </p:nvSpPr>
        <p:spPr/>
        <p:txBody>
          <a:bodyPr/>
          <a:lstStyle/>
          <a:p>
            <a:fld id="{5766837B-066D-4076-8D4F-ABADDEA58E1E}" type="slidenum">
              <a:rPr lang="de-AT" smtClean="0"/>
              <a:t>‹Nr.›</a:t>
            </a:fld>
            <a:endParaRPr lang="de-AT"/>
          </a:p>
        </p:txBody>
      </p:sp>
    </p:spTree>
    <p:extLst>
      <p:ext uri="{BB962C8B-B14F-4D97-AF65-F5344CB8AC3E}">
        <p14:creationId xmlns:p14="http://schemas.microsoft.com/office/powerpoint/2010/main" val="26617898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AT"/>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4" name="Datumsplatzhalter 3"/>
          <p:cNvSpPr>
            <a:spLocks noGrp="1"/>
          </p:cNvSpPr>
          <p:nvPr>
            <p:ph type="dt" sz="half" idx="10"/>
          </p:nvPr>
        </p:nvSpPr>
        <p:spPr/>
        <p:txBody>
          <a:bodyPr/>
          <a:lstStyle/>
          <a:p>
            <a:fld id="{96B148B2-759F-405B-8A25-3D17C224BC90}" type="datetimeFigureOut">
              <a:rPr lang="de-AT" smtClean="0"/>
              <a:t>29.10.2018</a:t>
            </a:fld>
            <a:endParaRPr lang="de-AT"/>
          </a:p>
        </p:txBody>
      </p:sp>
      <p:sp>
        <p:nvSpPr>
          <p:cNvPr id="5" name="Fußzeilenplatzhalter 4"/>
          <p:cNvSpPr>
            <a:spLocks noGrp="1"/>
          </p:cNvSpPr>
          <p:nvPr>
            <p:ph type="ftr" sz="quarter" idx="11"/>
          </p:nvPr>
        </p:nvSpPr>
        <p:spPr/>
        <p:txBody>
          <a:bodyPr/>
          <a:lstStyle/>
          <a:p>
            <a:endParaRPr lang="de-AT"/>
          </a:p>
        </p:txBody>
      </p:sp>
      <p:sp>
        <p:nvSpPr>
          <p:cNvPr id="6" name="Foliennummernplatzhalter 5"/>
          <p:cNvSpPr>
            <a:spLocks noGrp="1"/>
          </p:cNvSpPr>
          <p:nvPr>
            <p:ph type="sldNum" sz="quarter" idx="12"/>
          </p:nvPr>
        </p:nvSpPr>
        <p:spPr/>
        <p:txBody>
          <a:bodyPr/>
          <a:lstStyle/>
          <a:p>
            <a:fld id="{5766837B-066D-4076-8D4F-ABADDEA58E1E}" type="slidenum">
              <a:rPr lang="de-AT" smtClean="0"/>
              <a:t>‹Nr.›</a:t>
            </a:fld>
            <a:endParaRPr lang="de-AT"/>
          </a:p>
        </p:txBody>
      </p:sp>
    </p:spTree>
    <p:extLst>
      <p:ext uri="{BB962C8B-B14F-4D97-AF65-F5344CB8AC3E}">
        <p14:creationId xmlns:p14="http://schemas.microsoft.com/office/powerpoint/2010/main" val="22033883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82638" y="4406904"/>
            <a:ext cx="8420100" cy="1362075"/>
          </a:xfrm>
        </p:spPr>
        <p:txBody>
          <a:bodyPr anchor="t"/>
          <a:lstStyle>
            <a:lvl1pPr algn="l">
              <a:defRPr sz="4000" b="1" cap="all"/>
            </a:lvl1pPr>
          </a:lstStyle>
          <a:p>
            <a:r>
              <a:rPr lang="de-DE" smtClean="0"/>
              <a:t>Titelmasterformat durch Klicken bearbeiten</a:t>
            </a:r>
            <a:endParaRPr lang="de-AT"/>
          </a:p>
        </p:txBody>
      </p:sp>
      <p:sp>
        <p:nvSpPr>
          <p:cNvPr id="3" name="Textplatzhalter 2"/>
          <p:cNvSpPr>
            <a:spLocks noGrp="1"/>
          </p:cNvSpPr>
          <p:nvPr>
            <p:ph type="body" idx="1"/>
          </p:nvPr>
        </p:nvSpPr>
        <p:spPr>
          <a:xfrm>
            <a:off x="782638"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 bearbeiten</a:t>
            </a:r>
          </a:p>
        </p:txBody>
      </p:sp>
      <p:sp>
        <p:nvSpPr>
          <p:cNvPr id="4" name="Datumsplatzhalter 3"/>
          <p:cNvSpPr>
            <a:spLocks noGrp="1"/>
          </p:cNvSpPr>
          <p:nvPr>
            <p:ph type="dt" sz="half" idx="10"/>
          </p:nvPr>
        </p:nvSpPr>
        <p:spPr/>
        <p:txBody>
          <a:bodyPr/>
          <a:lstStyle/>
          <a:p>
            <a:fld id="{96B148B2-759F-405B-8A25-3D17C224BC90}" type="datetimeFigureOut">
              <a:rPr lang="de-AT" smtClean="0"/>
              <a:t>29.10.2018</a:t>
            </a:fld>
            <a:endParaRPr lang="de-AT"/>
          </a:p>
        </p:txBody>
      </p:sp>
      <p:sp>
        <p:nvSpPr>
          <p:cNvPr id="5" name="Fußzeilenplatzhalter 4"/>
          <p:cNvSpPr>
            <a:spLocks noGrp="1"/>
          </p:cNvSpPr>
          <p:nvPr>
            <p:ph type="ftr" sz="quarter" idx="11"/>
          </p:nvPr>
        </p:nvSpPr>
        <p:spPr/>
        <p:txBody>
          <a:bodyPr/>
          <a:lstStyle/>
          <a:p>
            <a:endParaRPr lang="de-AT"/>
          </a:p>
        </p:txBody>
      </p:sp>
      <p:sp>
        <p:nvSpPr>
          <p:cNvPr id="6" name="Foliennummernplatzhalter 5"/>
          <p:cNvSpPr>
            <a:spLocks noGrp="1"/>
          </p:cNvSpPr>
          <p:nvPr>
            <p:ph type="sldNum" sz="quarter" idx="12"/>
          </p:nvPr>
        </p:nvSpPr>
        <p:spPr/>
        <p:txBody>
          <a:bodyPr/>
          <a:lstStyle/>
          <a:p>
            <a:fld id="{5766837B-066D-4076-8D4F-ABADDEA58E1E}" type="slidenum">
              <a:rPr lang="de-AT" smtClean="0"/>
              <a:t>‹Nr.›</a:t>
            </a:fld>
            <a:endParaRPr lang="de-AT"/>
          </a:p>
        </p:txBody>
      </p:sp>
    </p:spTree>
    <p:extLst>
      <p:ext uri="{BB962C8B-B14F-4D97-AF65-F5344CB8AC3E}">
        <p14:creationId xmlns:p14="http://schemas.microsoft.com/office/powerpoint/2010/main" val="11950476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AT"/>
          </a:p>
        </p:txBody>
      </p:sp>
      <p:sp>
        <p:nvSpPr>
          <p:cNvPr id="3" name="Inhaltsplatzhalter 2"/>
          <p:cNvSpPr>
            <a:spLocks noGrp="1"/>
          </p:cNvSpPr>
          <p:nvPr>
            <p:ph sz="half" idx="1"/>
          </p:nvPr>
        </p:nvSpPr>
        <p:spPr>
          <a:xfrm>
            <a:off x="495302" y="1600204"/>
            <a:ext cx="43815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4" name="Inhaltsplatzhalter 3"/>
          <p:cNvSpPr>
            <a:spLocks noGrp="1"/>
          </p:cNvSpPr>
          <p:nvPr>
            <p:ph sz="half" idx="2"/>
          </p:nvPr>
        </p:nvSpPr>
        <p:spPr>
          <a:xfrm>
            <a:off x="5029200" y="1600204"/>
            <a:ext cx="43815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5" name="Datumsplatzhalter 4"/>
          <p:cNvSpPr>
            <a:spLocks noGrp="1"/>
          </p:cNvSpPr>
          <p:nvPr>
            <p:ph type="dt" sz="half" idx="10"/>
          </p:nvPr>
        </p:nvSpPr>
        <p:spPr/>
        <p:txBody>
          <a:bodyPr/>
          <a:lstStyle/>
          <a:p>
            <a:fld id="{96B148B2-759F-405B-8A25-3D17C224BC90}" type="datetimeFigureOut">
              <a:rPr lang="de-AT" smtClean="0"/>
              <a:t>29.10.2018</a:t>
            </a:fld>
            <a:endParaRPr lang="de-AT"/>
          </a:p>
        </p:txBody>
      </p:sp>
      <p:sp>
        <p:nvSpPr>
          <p:cNvPr id="6" name="Fußzeilenplatzhalter 5"/>
          <p:cNvSpPr>
            <a:spLocks noGrp="1"/>
          </p:cNvSpPr>
          <p:nvPr>
            <p:ph type="ftr" sz="quarter" idx="11"/>
          </p:nvPr>
        </p:nvSpPr>
        <p:spPr/>
        <p:txBody>
          <a:bodyPr/>
          <a:lstStyle/>
          <a:p>
            <a:endParaRPr lang="de-AT"/>
          </a:p>
        </p:txBody>
      </p:sp>
      <p:sp>
        <p:nvSpPr>
          <p:cNvPr id="7" name="Foliennummernplatzhalter 6"/>
          <p:cNvSpPr>
            <a:spLocks noGrp="1"/>
          </p:cNvSpPr>
          <p:nvPr>
            <p:ph type="sldNum" sz="quarter" idx="12"/>
          </p:nvPr>
        </p:nvSpPr>
        <p:spPr/>
        <p:txBody>
          <a:bodyPr/>
          <a:lstStyle/>
          <a:p>
            <a:fld id="{5766837B-066D-4076-8D4F-ABADDEA58E1E}" type="slidenum">
              <a:rPr lang="de-AT" smtClean="0"/>
              <a:t>‹Nr.›</a:t>
            </a:fld>
            <a:endParaRPr lang="de-AT"/>
          </a:p>
        </p:txBody>
      </p:sp>
    </p:spTree>
    <p:extLst>
      <p:ext uri="{BB962C8B-B14F-4D97-AF65-F5344CB8AC3E}">
        <p14:creationId xmlns:p14="http://schemas.microsoft.com/office/powerpoint/2010/main" val="341915390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Titelmasterformat durch Klicken bearbeiten</a:t>
            </a:r>
            <a:endParaRPr lang="de-AT"/>
          </a:p>
        </p:txBody>
      </p:sp>
      <p:sp>
        <p:nvSpPr>
          <p:cNvPr id="3" name="Textplatzhalter 2"/>
          <p:cNvSpPr>
            <a:spLocks noGrp="1"/>
          </p:cNvSpPr>
          <p:nvPr>
            <p:ph type="body" idx="1"/>
          </p:nvPr>
        </p:nvSpPr>
        <p:spPr>
          <a:xfrm>
            <a:off x="495302" y="1535113"/>
            <a:ext cx="437673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95302" y="2174875"/>
            <a:ext cx="43767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5" name="Textplatzhalter 4"/>
          <p:cNvSpPr>
            <a:spLocks noGrp="1"/>
          </p:cNvSpPr>
          <p:nvPr>
            <p:ph type="body" sz="quarter" idx="3"/>
          </p:nvPr>
        </p:nvSpPr>
        <p:spPr>
          <a:xfrm>
            <a:off x="5032377"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5032377"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7" name="Datumsplatzhalter 6"/>
          <p:cNvSpPr>
            <a:spLocks noGrp="1"/>
          </p:cNvSpPr>
          <p:nvPr>
            <p:ph type="dt" sz="half" idx="10"/>
          </p:nvPr>
        </p:nvSpPr>
        <p:spPr/>
        <p:txBody>
          <a:bodyPr/>
          <a:lstStyle/>
          <a:p>
            <a:fld id="{96B148B2-759F-405B-8A25-3D17C224BC90}" type="datetimeFigureOut">
              <a:rPr lang="de-AT" smtClean="0"/>
              <a:t>29.10.2018</a:t>
            </a:fld>
            <a:endParaRPr lang="de-AT"/>
          </a:p>
        </p:txBody>
      </p:sp>
      <p:sp>
        <p:nvSpPr>
          <p:cNvPr id="8" name="Fußzeilenplatzhalter 7"/>
          <p:cNvSpPr>
            <a:spLocks noGrp="1"/>
          </p:cNvSpPr>
          <p:nvPr>
            <p:ph type="ftr" sz="quarter" idx="11"/>
          </p:nvPr>
        </p:nvSpPr>
        <p:spPr/>
        <p:txBody>
          <a:bodyPr/>
          <a:lstStyle/>
          <a:p>
            <a:endParaRPr lang="de-AT"/>
          </a:p>
        </p:txBody>
      </p:sp>
      <p:sp>
        <p:nvSpPr>
          <p:cNvPr id="9" name="Foliennummernplatzhalter 8"/>
          <p:cNvSpPr>
            <a:spLocks noGrp="1"/>
          </p:cNvSpPr>
          <p:nvPr>
            <p:ph type="sldNum" sz="quarter" idx="12"/>
          </p:nvPr>
        </p:nvSpPr>
        <p:spPr/>
        <p:txBody>
          <a:bodyPr/>
          <a:lstStyle/>
          <a:p>
            <a:fld id="{5766837B-066D-4076-8D4F-ABADDEA58E1E}" type="slidenum">
              <a:rPr lang="de-AT" smtClean="0"/>
              <a:t>‹Nr.›</a:t>
            </a:fld>
            <a:endParaRPr lang="de-AT"/>
          </a:p>
        </p:txBody>
      </p:sp>
    </p:spTree>
    <p:extLst>
      <p:ext uri="{BB962C8B-B14F-4D97-AF65-F5344CB8AC3E}">
        <p14:creationId xmlns:p14="http://schemas.microsoft.com/office/powerpoint/2010/main" val="280243205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AT"/>
          </a:p>
        </p:txBody>
      </p:sp>
      <p:sp>
        <p:nvSpPr>
          <p:cNvPr id="3" name="Datumsplatzhalter 2"/>
          <p:cNvSpPr>
            <a:spLocks noGrp="1"/>
          </p:cNvSpPr>
          <p:nvPr>
            <p:ph type="dt" sz="half" idx="10"/>
          </p:nvPr>
        </p:nvSpPr>
        <p:spPr/>
        <p:txBody>
          <a:bodyPr/>
          <a:lstStyle/>
          <a:p>
            <a:fld id="{96B148B2-759F-405B-8A25-3D17C224BC90}" type="datetimeFigureOut">
              <a:rPr lang="de-AT" smtClean="0"/>
              <a:t>29.10.2018</a:t>
            </a:fld>
            <a:endParaRPr lang="de-AT"/>
          </a:p>
        </p:txBody>
      </p:sp>
      <p:sp>
        <p:nvSpPr>
          <p:cNvPr id="4" name="Fußzeilenplatzhalter 3"/>
          <p:cNvSpPr>
            <a:spLocks noGrp="1"/>
          </p:cNvSpPr>
          <p:nvPr>
            <p:ph type="ftr" sz="quarter" idx="11"/>
          </p:nvPr>
        </p:nvSpPr>
        <p:spPr/>
        <p:txBody>
          <a:bodyPr/>
          <a:lstStyle/>
          <a:p>
            <a:endParaRPr lang="de-AT"/>
          </a:p>
        </p:txBody>
      </p:sp>
      <p:sp>
        <p:nvSpPr>
          <p:cNvPr id="5" name="Foliennummernplatzhalter 4"/>
          <p:cNvSpPr>
            <a:spLocks noGrp="1"/>
          </p:cNvSpPr>
          <p:nvPr>
            <p:ph type="sldNum" sz="quarter" idx="12"/>
          </p:nvPr>
        </p:nvSpPr>
        <p:spPr/>
        <p:txBody>
          <a:bodyPr/>
          <a:lstStyle/>
          <a:p>
            <a:fld id="{5766837B-066D-4076-8D4F-ABADDEA58E1E}" type="slidenum">
              <a:rPr lang="de-AT" smtClean="0"/>
              <a:t>‹Nr.›</a:t>
            </a:fld>
            <a:endParaRPr lang="de-AT"/>
          </a:p>
        </p:txBody>
      </p:sp>
    </p:spTree>
    <p:extLst>
      <p:ext uri="{BB962C8B-B14F-4D97-AF65-F5344CB8AC3E}">
        <p14:creationId xmlns:p14="http://schemas.microsoft.com/office/powerpoint/2010/main" val="162661815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96B148B2-759F-405B-8A25-3D17C224BC90}" type="datetimeFigureOut">
              <a:rPr lang="de-AT" smtClean="0"/>
              <a:t>29.10.2018</a:t>
            </a:fld>
            <a:endParaRPr lang="de-AT"/>
          </a:p>
        </p:txBody>
      </p:sp>
      <p:sp>
        <p:nvSpPr>
          <p:cNvPr id="3" name="Fußzeilenplatzhalter 2"/>
          <p:cNvSpPr>
            <a:spLocks noGrp="1"/>
          </p:cNvSpPr>
          <p:nvPr>
            <p:ph type="ftr" sz="quarter" idx="11"/>
          </p:nvPr>
        </p:nvSpPr>
        <p:spPr/>
        <p:txBody>
          <a:bodyPr/>
          <a:lstStyle/>
          <a:p>
            <a:endParaRPr lang="de-AT"/>
          </a:p>
        </p:txBody>
      </p:sp>
      <p:sp>
        <p:nvSpPr>
          <p:cNvPr id="4" name="Foliennummernplatzhalter 3"/>
          <p:cNvSpPr>
            <a:spLocks noGrp="1"/>
          </p:cNvSpPr>
          <p:nvPr>
            <p:ph type="sldNum" sz="quarter" idx="12"/>
          </p:nvPr>
        </p:nvSpPr>
        <p:spPr/>
        <p:txBody>
          <a:bodyPr/>
          <a:lstStyle/>
          <a:p>
            <a:fld id="{5766837B-066D-4076-8D4F-ABADDEA58E1E}" type="slidenum">
              <a:rPr lang="de-AT" smtClean="0"/>
              <a:t>‹Nr.›</a:t>
            </a:fld>
            <a:endParaRPr lang="de-AT"/>
          </a:p>
        </p:txBody>
      </p:sp>
    </p:spTree>
    <p:extLst>
      <p:ext uri="{BB962C8B-B14F-4D97-AF65-F5344CB8AC3E}">
        <p14:creationId xmlns:p14="http://schemas.microsoft.com/office/powerpoint/2010/main" val="1209596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95302" y="273050"/>
            <a:ext cx="3259138" cy="1162050"/>
          </a:xfrm>
        </p:spPr>
        <p:txBody>
          <a:bodyPr anchor="b"/>
          <a:lstStyle>
            <a:lvl1pPr algn="l">
              <a:defRPr sz="2000" b="1"/>
            </a:lvl1pPr>
          </a:lstStyle>
          <a:p>
            <a:r>
              <a:rPr lang="de-DE" smtClean="0"/>
              <a:t>Titelmasterformat durch Klicken bearbeiten</a:t>
            </a:r>
            <a:endParaRPr lang="de-AT"/>
          </a:p>
        </p:txBody>
      </p:sp>
      <p:sp>
        <p:nvSpPr>
          <p:cNvPr id="3" name="Inhaltsplatzhalter 2"/>
          <p:cNvSpPr>
            <a:spLocks noGrp="1"/>
          </p:cNvSpPr>
          <p:nvPr>
            <p:ph idx="1"/>
          </p:nvPr>
        </p:nvSpPr>
        <p:spPr>
          <a:xfrm>
            <a:off x="3873500" y="273054"/>
            <a:ext cx="55372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4" name="Textplatzhalter 3"/>
          <p:cNvSpPr>
            <a:spLocks noGrp="1"/>
          </p:cNvSpPr>
          <p:nvPr>
            <p:ph type="body" sz="half" idx="2"/>
          </p:nvPr>
        </p:nvSpPr>
        <p:spPr>
          <a:xfrm>
            <a:off x="495302" y="1435103"/>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sz="half" idx="10"/>
          </p:nvPr>
        </p:nvSpPr>
        <p:spPr/>
        <p:txBody>
          <a:bodyPr/>
          <a:lstStyle/>
          <a:p>
            <a:fld id="{96B148B2-759F-405B-8A25-3D17C224BC90}" type="datetimeFigureOut">
              <a:rPr lang="de-AT" smtClean="0"/>
              <a:t>29.10.2018</a:t>
            </a:fld>
            <a:endParaRPr lang="de-AT"/>
          </a:p>
        </p:txBody>
      </p:sp>
      <p:sp>
        <p:nvSpPr>
          <p:cNvPr id="6" name="Fußzeilenplatzhalter 5"/>
          <p:cNvSpPr>
            <a:spLocks noGrp="1"/>
          </p:cNvSpPr>
          <p:nvPr>
            <p:ph type="ftr" sz="quarter" idx="11"/>
          </p:nvPr>
        </p:nvSpPr>
        <p:spPr/>
        <p:txBody>
          <a:bodyPr/>
          <a:lstStyle/>
          <a:p>
            <a:endParaRPr lang="de-AT"/>
          </a:p>
        </p:txBody>
      </p:sp>
      <p:sp>
        <p:nvSpPr>
          <p:cNvPr id="7" name="Foliennummernplatzhalter 6"/>
          <p:cNvSpPr>
            <a:spLocks noGrp="1"/>
          </p:cNvSpPr>
          <p:nvPr>
            <p:ph type="sldNum" sz="quarter" idx="12"/>
          </p:nvPr>
        </p:nvSpPr>
        <p:spPr/>
        <p:txBody>
          <a:bodyPr/>
          <a:lstStyle/>
          <a:p>
            <a:fld id="{5766837B-066D-4076-8D4F-ABADDEA58E1E}" type="slidenum">
              <a:rPr lang="de-AT" smtClean="0"/>
              <a:t>‹Nr.›</a:t>
            </a:fld>
            <a:endParaRPr lang="de-AT"/>
          </a:p>
        </p:txBody>
      </p:sp>
    </p:spTree>
    <p:extLst>
      <p:ext uri="{BB962C8B-B14F-4D97-AF65-F5344CB8AC3E}">
        <p14:creationId xmlns:p14="http://schemas.microsoft.com/office/powerpoint/2010/main" val="146173839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941515" y="4800600"/>
            <a:ext cx="5943600" cy="566738"/>
          </a:xfrm>
        </p:spPr>
        <p:txBody>
          <a:bodyPr anchor="b"/>
          <a:lstStyle>
            <a:lvl1pPr algn="l">
              <a:defRPr sz="2000" b="1"/>
            </a:lvl1pPr>
          </a:lstStyle>
          <a:p>
            <a:r>
              <a:rPr lang="de-DE" smtClean="0"/>
              <a:t>Titelmasterformat durch Klicken bearbeiten</a:t>
            </a:r>
            <a:endParaRPr lang="de-AT"/>
          </a:p>
        </p:txBody>
      </p:sp>
      <p:sp>
        <p:nvSpPr>
          <p:cNvPr id="3" name="Bildplatzhalter 2"/>
          <p:cNvSpPr>
            <a:spLocks noGrp="1"/>
          </p:cNvSpPr>
          <p:nvPr>
            <p:ph type="pic" idx="1"/>
          </p:nvPr>
        </p:nvSpPr>
        <p:spPr>
          <a:xfrm>
            <a:off x="194151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AT"/>
          </a:p>
        </p:txBody>
      </p:sp>
      <p:sp>
        <p:nvSpPr>
          <p:cNvPr id="4" name="Textplatzhalter 3"/>
          <p:cNvSpPr>
            <a:spLocks noGrp="1"/>
          </p:cNvSpPr>
          <p:nvPr>
            <p:ph type="body" sz="half" idx="2"/>
          </p:nvPr>
        </p:nvSpPr>
        <p:spPr>
          <a:xfrm>
            <a:off x="194151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sz="half" idx="10"/>
          </p:nvPr>
        </p:nvSpPr>
        <p:spPr/>
        <p:txBody>
          <a:bodyPr/>
          <a:lstStyle/>
          <a:p>
            <a:fld id="{96B148B2-759F-405B-8A25-3D17C224BC90}" type="datetimeFigureOut">
              <a:rPr lang="de-AT" smtClean="0"/>
              <a:t>29.10.2018</a:t>
            </a:fld>
            <a:endParaRPr lang="de-AT"/>
          </a:p>
        </p:txBody>
      </p:sp>
      <p:sp>
        <p:nvSpPr>
          <p:cNvPr id="6" name="Fußzeilenplatzhalter 5"/>
          <p:cNvSpPr>
            <a:spLocks noGrp="1"/>
          </p:cNvSpPr>
          <p:nvPr>
            <p:ph type="ftr" sz="quarter" idx="11"/>
          </p:nvPr>
        </p:nvSpPr>
        <p:spPr/>
        <p:txBody>
          <a:bodyPr/>
          <a:lstStyle/>
          <a:p>
            <a:endParaRPr lang="de-AT"/>
          </a:p>
        </p:txBody>
      </p:sp>
      <p:sp>
        <p:nvSpPr>
          <p:cNvPr id="7" name="Foliennummernplatzhalter 6"/>
          <p:cNvSpPr>
            <a:spLocks noGrp="1"/>
          </p:cNvSpPr>
          <p:nvPr>
            <p:ph type="sldNum" sz="quarter" idx="12"/>
          </p:nvPr>
        </p:nvSpPr>
        <p:spPr/>
        <p:txBody>
          <a:bodyPr/>
          <a:lstStyle/>
          <a:p>
            <a:fld id="{5766837B-066D-4076-8D4F-ABADDEA58E1E}" type="slidenum">
              <a:rPr lang="de-AT" smtClean="0"/>
              <a:t>‹Nr.›</a:t>
            </a:fld>
            <a:endParaRPr lang="de-AT"/>
          </a:p>
        </p:txBody>
      </p:sp>
    </p:spTree>
    <p:extLst>
      <p:ext uri="{BB962C8B-B14F-4D97-AF65-F5344CB8AC3E}">
        <p14:creationId xmlns:p14="http://schemas.microsoft.com/office/powerpoint/2010/main" val="410297919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AT"/>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4" name="Datumsplatzhalter 3"/>
          <p:cNvSpPr>
            <a:spLocks noGrp="1"/>
          </p:cNvSpPr>
          <p:nvPr>
            <p:ph type="dt" sz="half" idx="10"/>
          </p:nvPr>
        </p:nvSpPr>
        <p:spPr/>
        <p:txBody>
          <a:bodyPr/>
          <a:lstStyle/>
          <a:p>
            <a:fld id="{96B148B2-759F-405B-8A25-3D17C224BC90}" type="datetimeFigureOut">
              <a:rPr lang="de-AT" smtClean="0"/>
              <a:t>29.10.2018</a:t>
            </a:fld>
            <a:endParaRPr lang="de-AT"/>
          </a:p>
        </p:txBody>
      </p:sp>
      <p:sp>
        <p:nvSpPr>
          <p:cNvPr id="5" name="Fußzeilenplatzhalter 4"/>
          <p:cNvSpPr>
            <a:spLocks noGrp="1"/>
          </p:cNvSpPr>
          <p:nvPr>
            <p:ph type="ftr" sz="quarter" idx="11"/>
          </p:nvPr>
        </p:nvSpPr>
        <p:spPr/>
        <p:txBody>
          <a:bodyPr/>
          <a:lstStyle/>
          <a:p>
            <a:endParaRPr lang="de-AT"/>
          </a:p>
        </p:txBody>
      </p:sp>
      <p:sp>
        <p:nvSpPr>
          <p:cNvPr id="6" name="Foliennummernplatzhalter 5"/>
          <p:cNvSpPr>
            <a:spLocks noGrp="1"/>
          </p:cNvSpPr>
          <p:nvPr>
            <p:ph type="sldNum" sz="quarter" idx="12"/>
          </p:nvPr>
        </p:nvSpPr>
        <p:spPr/>
        <p:txBody>
          <a:bodyPr/>
          <a:lstStyle/>
          <a:p>
            <a:fld id="{5766837B-066D-4076-8D4F-ABADDEA58E1E}" type="slidenum">
              <a:rPr lang="de-AT" smtClean="0"/>
              <a:t>‹Nr.›</a:t>
            </a:fld>
            <a:endParaRPr lang="de-AT"/>
          </a:p>
        </p:txBody>
      </p:sp>
    </p:spTree>
    <p:extLst>
      <p:ext uri="{BB962C8B-B14F-4D97-AF65-F5344CB8AC3E}">
        <p14:creationId xmlns:p14="http://schemas.microsoft.com/office/powerpoint/2010/main" val="282020774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181850" y="274642"/>
            <a:ext cx="2228850" cy="5851525"/>
          </a:xfrm>
        </p:spPr>
        <p:txBody>
          <a:bodyPr vert="eaVert"/>
          <a:lstStyle/>
          <a:p>
            <a:r>
              <a:rPr lang="de-DE" smtClean="0"/>
              <a:t>Titelmasterformat durch Klicken bearbeiten</a:t>
            </a:r>
            <a:endParaRPr lang="de-AT"/>
          </a:p>
        </p:txBody>
      </p:sp>
      <p:sp>
        <p:nvSpPr>
          <p:cNvPr id="3" name="Vertikaler Textplatzhalter 2"/>
          <p:cNvSpPr>
            <a:spLocks noGrp="1"/>
          </p:cNvSpPr>
          <p:nvPr>
            <p:ph type="body" orient="vert" idx="1"/>
          </p:nvPr>
        </p:nvSpPr>
        <p:spPr>
          <a:xfrm>
            <a:off x="495300" y="274642"/>
            <a:ext cx="6534150" cy="5851525"/>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4" name="Datumsplatzhalter 3"/>
          <p:cNvSpPr>
            <a:spLocks noGrp="1"/>
          </p:cNvSpPr>
          <p:nvPr>
            <p:ph type="dt" sz="half" idx="10"/>
          </p:nvPr>
        </p:nvSpPr>
        <p:spPr/>
        <p:txBody>
          <a:bodyPr/>
          <a:lstStyle/>
          <a:p>
            <a:fld id="{96B148B2-759F-405B-8A25-3D17C224BC90}" type="datetimeFigureOut">
              <a:rPr lang="de-AT" smtClean="0"/>
              <a:t>29.10.2018</a:t>
            </a:fld>
            <a:endParaRPr lang="de-AT"/>
          </a:p>
        </p:txBody>
      </p:sp>
      <p:sp>
        <p:nvSpPr>
          <p:cNvPr id="5" name="Fußzeilenplatzhalter 4"/>
          <p:cNvSpPr>
            <a:spLocks noGrp="1"/>
          </p:cNvSpPr>
          <p:nvPr>
            <p:ph type="ftr" sz="quarter" idx="11"/>
          </p:nvPr>
        </p:nvSpPr>
        <p:spPr/>
        <p:txBody>
          <a:bodyPr/>
          <a:lstStyle/>
          <a:p>
            <a:endParaRPr lang="de-AT"/>
          </a:p>
        </p:txBody>
      </p:sp>
      <p:sp>
        <p:nvSpPr>
          <p:cNvPr id="6" name="Foliennummernplatzhalter 5"/>
          <p:cNvSpPr>
            <a:spLocks noGrp="1"/>
          </p:cNvSpPr>
          <p:nvPr>
            <p:ph type="sldNum" sz="quarter" idx="12"/>
          </p:nvPr>
        </p:nvSpPr>
        <p:spPr/>
        <p:txBody>
          <a:bodyPr/>
          <a:lstStyle/>
          <a:p>
            <a:fld id="{5766837B-066D-4076-8D4F-ABADDEA58E1E}" type="slidenum">
              <a:rPr lang="de-AT" smtClean="0"/>
              <a:t>‹Nr.›</a:t>
            </a:fld>
            <a:endParaRPr lang="de-AT"/>
          </a:p>
        </p:txBody>
      </p:sp>
    </p:spTree>
    <p:extLst>
      <p:ext uri="{BB962C8B-B14F-4D97-AF65-F5344CB8AC3E}">
        <p14:creationId xmlns:p14="http://schemas.microsoft.com/office/powerpoint/2010/main" val="234384151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742950" y="2130440"/>
            <a:ext cx="8420100" cy="1470025"/>
          </a:xfrm>
        </p:spPr>
        <p:txBody>
          <a:bodyPr/>
          <a:lstStyle/>
          <a:p>
            <a:r>
              <a:rPr lang="de-DE" smtClean="0"/>
              <a:t>Titelmasterformat durch Klicken bearbeiten</a:t>
            </a:r>
            <a:endParaRPr lang="de-AT"/>
          </a:p>
        </p:txBody>
      </p:sp>
      <p:sp>
        <p:nvSpPr>
          <p:cNvPr id="3" name="Untertitel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de-AT"/>
          </a:p>
        </p:txBody>
      </p:sp>
      <p:sp>
        <p:nvSpPr>
          <p:cNvPr id="4" name="Datumsplatzhalter 3"/>
          <p:cNvSpPr>
            <a:spLocks noGrp="1"/>
          </p:cNvSpPr>
          <p:nvPr>
            <p:ph type="dt" sz="half" idx="10"/>
          </p:nvPr>
        </p:nvSpPr>
        <p:spPr/>
        <p:txBody>
          <a:bodyPr/>
          <a:lstStyle/>
          <a:p>
            <a:fld id="{16888186-EBEB-4AE0-9AFB-7EF4B0290D6A}" type="datetimeFigureOut">
              <a:rPr lang="de-AT" smtClean="0">
                <a:solidFill>
                  <a:prstClr val="black">
                    <a:tint val="75000"/>
                  </a:prstClr>
                </a:solidFill>
              </a:rPr>
              <a:pPr/>
              <a:t>29.10.2018</a:t>
            </a:fld>
            <a:endParaRPr lang="de-AT">
              <a:solidFill>
                <a:prstClr val="black">
                  <a:tint val="75000"/>
                </a:prstClr>
              </a:solidFill>
            </a:endParaRPr>
          </a:p>
        </p:txBody>
      </p:sp>
      <p:sp>
        <p:nvSpPr>
          <p:cNvPr id="5" name="Fußzeilenplatzhalter 4"/>
          <p:cNvSpPr>
            <a:spLocks noGrp="1"/>
          </p:cNvSpPr>
          <p:nvPr>
            <p:ph type="ftr" sz="quarter" idx="11"/>
          </p:nvPr>
        </p:nvSpPr>
        <p:spPr/>
        <p:txBody>
          <a:bodyPr/>
          <a:lstStyle/>
          <a:p>
            <a:endParaRPr lang="de-AT">
              <a:solidFill>
                <a:prstClr val="black">
                  <a:tint val="75000"/>
                </a:prstClr>
              </a:solidFill>
            </a:endParaRPr>
          </a:p>
        </p:txBody>
      </p:sp>
      <p:sp>
        <p:nvSpPr>
          <p:cNvPr id="6" name="Foliennummernplatzhalter 5"/>
          <p:cNvSpPr>
            <a:spLocks noGrp="1"/>
          </p:cNvSpPr>
          <p:nvPr>
            <p:ph type="sldNum" sz="quarter" idx="12"/>
          </p:nvPr>
        </p:nvSpPr>
        <p:spPr/>
        <p:txBody>
          <a:bodyPr/>
          <a:lstStyle/>
          <a:p>
            <a:fld id="{1CB70C3D-6ABF-4FD8-82A8-5ACEFAF02B86}" type="slidenum">
              <a:rPr lang="de-AT" smtClean="0">
                <a:solidFill>
                  <a:prstClr val="black">
                    <a:tint val="75000"/>
                  </a:prstClr>
                </a:solidFill>
              </a:rPr>
              <a:pPr/>
              <a:t>‹Nr.›</a:t>
            </a:fld>
            <a:endParaRPr lang="de-AT">
              <a:solidFill>
                <a:prstClr val="black">
                  <a:tint val="75000"/>
                </a:prstClr>
              </a:solidFill>
            </a:endParaRPr>
          </a:p>
        </p:txBody>
      </p:sp>
    </p:spTree>
    <p:extLst>
      <p:ext uri="{BB962C8B-B14F-4D97-AF65-F5344CB8AC3E}">
        <p14:creationId xmlns:p14="http://schemas.microsoft.com/office/powerpoint/2010/main" val="148387911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AT"/>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4" name="Datumsplatzhalter 3"/>
          <p:cNvSpPr>
            <a:spLocks noGrp="1"/>
          </p:cNvSpPr>
          <p:nvPr>
            <p:ph type="dt" sz="half" idx="10"/>
          </p:nvPr>
        </p:nvSpPr>
        <p:spPr/>
        <p:txBody>
          <a:bodyPr/>
          <a:lstStyle/>
          <a:p>
            <a:fld id="{16888186-EBEB-4AE0-9AFB-7EF4B0290D6A}" type="datetimeFigureOut">
              <a:rPr lang="de-AT" smtClean="0">
                <a:solidFill>
                  <a:prstClr val="black">
                    <a:tint val="75000"/>
                  </a:prstClr>
                </a:solidFill>
              </a:rPr>
              <a:pPr/>
              <a:t>29.10.2018</a:t>
            </a:fld>
            <a:endParaRPr lang="de-AT">
              <a:solidFill>
                <a:prstClr val="black">
                  <a:tint val="75000"/>
                </a:prstClr>
              </a:solidFill>
            </a:endParaRPr>
          </a:p>
        </p:txBody>
      </p:sp>
      <p:sp>
        <p:nvSpPr>
          <p:cNvPr id="5" name="Fußzeilenplatzhalter 4"/>
          <p:cNvSpPr>
            <a:spLocks noGrp="1"/>
          </p:cNvSpPr>
          <p:nvPr>
            <p:ph type="ftr" sz="quarter" idx="11"/>
          </p:nvPr>
        </p:nvSpPr>
        <p:spPr/>
        <p:txBody>
          <a:bodyPr/>
          <a:lstStyle/>
          <a:p>
            <a:endParaRPr lang="de-AT">
              <a:solidFill>
                <a:prstClr val="black">
                  <a:tint val="75000"/>
                </a:prstClr>
              </a:solidFill>
            </a:endParaRPr>
          </a:p>
        </p:txBody>
      </p:sp>
      <p:sp>
        <p:nvSpPr>
          <p:cNvPr id="6" name="Foliennummernplatzhalter 5"/>
          <p:cNvSpPr>
            <a:spLocks noGrp="1"/>
          </p:cNvSpPr>
          <p:nvPr>
            <p:ph type="sldNum" sz="quarter" idx="12"/>
          </p:nvPr>
        </p:nvSpPr>
        <p:spPr/>
        <p:txBody>
          <a:bodyPr/>
          <a:lstStyle/>
          <a:p>
            <a:fld id="{1CB70C3D-6ABF-4FD8-82A8-5ACEFAF02B86}" type="slidenum">
              <a:rPr lang="de-AT" smtClean="0">
                <a:solidFill>
                  <a:prstClr val="black">
                    <a:tint val="75000"/>
                  </a:prstClr>
                </a:solidFill>
              </a:rPr>
              <a:pPr/>
              <a:t>‹Nr.›</a:t>
            </a:fld>
            <a:endParaRPr lang="de-AT">
              <a:solidFill>
                <a:prstClr val="black">
                  <a:tint val="75000"/>
                </a:prstClr>
              </a:solidFill>
            </a:endParaRPr>
          </a:p>
        </p:txBody>
      </p:sp>
    </p:spTree>
    <p:extLst>
      <p:ext uri="{BB962C8B-B14F-4D97-AF65-F5344CB8AC3E}">
        <p14:creationId xmlns:p14="http://schemas.microsoft.com/office/powerpoint/2010/main" val="10474333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82506" y="4406915"/>
            <a:ext cx="8420100" cy="1362075"/>
          </a:xfrm>
        </p:spPr>
        <p:txBody>
          <a:bodyPr anchor="t"/>
          <a:lstStyle>
            <a:lvl1pPr algn="l">
              <a:defRPr sz="4000" b="1" cap="all"/>
            </a:lvl1pPr>
          </a:lstStyle>
          <a:p>
            <a:r>
              <a:rPr lang="de-DE" smtClean="0"/>
              <a:t>Titelmasterformat durch Klicken bearbeiten</a:t>
            </a:r>
            <a:endParaRPr lang="de-AT"/>
          </a:p>
        </p:txBody>
      </p:sp>
      <p:sp>
        <p:nvSpPr>
          <p:cNvPr id="3" name="Textplatzhalt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 bearbeiten</a:t>
            </a:r>
          </a:p>
        </p:txBody>
      </p:sp>
      <p:sp>
        <p:nvSpPr>
          <p:cNvPr id="4" name="Datumsplatzhalter 3"/>
          <p:cNvSpPr>
            <a:spLocks noGrp="1"/>
          </p:cNvSpPr>
          <p:nvPr>
            <p:ph type="dt" sz="half" idx="10"/>
          </p:nvPr>
        </p:nvSpPr>
        <p:spPr/>
        <p:txBody>
          <a:bodyPr/>
          <a:lstStyle/>
          <a:p>
            <a:fld id="{16888186-EBEB-4AE0-9AFB-7EF4B0290D6A}" type="datetimeFigureOut">
              <a:rPr lang="de-AT" smtClean="0">
                <a:solidFill>
                  <a:prstClr val="black">
                    <a:tint val="75000"/>
                  </a:prstClr>
                </a:solidFill>
              </a:rPr>
              <a:pPr/>
              <a:t>29.10.2018</a:t>
            </a:fld>
            <a:endParaRPr lang="de-AT">
              <a:solidFill>
                <a:prstClr val="black">
                  <a:tint val="75000"/>
                </a:prstClr>
              </a:solidFill>
            </a:endParaRPr>
          </a:p>
        </p:txBody>
      </p:sp>
      <p:sp>
        <p:nvSpPr>
          <p:cNvPr id="5" name="Fußzeilenplatzhalter 4"/>
          <p:cNvSpPr>
            <a:spLocks noGrp="1"/>
          </p:cNvSpPr>
          <p:nvPr>
            <p:ph type="ftr" sz="quarter" idx="11"/>
          </p:nvPr>
        </p:nvSpPr>
        <p:spPr/>
        <p:txBody>
          <a:bodyPr/>
          <a:lstStyle/>
          <a:p>
            <a:endParaRPr lang="de-AT">
              <a:solidFill>
                <a:prstClr val="black">
                  <a:tint val="75000"/>
                </a:prstClr>
              </a:solidFill>
            </a:endParaRPr>
          </a:p>
        </p:txBody>
      </p:sp>
      <p:sp>
        <p:nvSpPr>
          <p:cNvPr id="6" name="Foliennummernplatzhalter 5"/>
          <p:cNvSpPr>
            <a:spLocks noGrp="1"/>
          </p:cNvSpPr>
          <p:nvPr>
            <p:ph type="sldNum" sz="quarter" idx="12"/>
          </p:nvPr>
        </p:nvSpPr>
        <p:spPr/>
        <p:txBody>
          <a:bodyPr/>
          <a:lstStyle/>
          <a:p>
            <a:fld id="{1CB70C3D-6ABF-4FD8-82A8-5ACEFAF02B86}" type="slidenum">
              <a:rPr lang="de-AT" smtClean="0">
                <a:solidFill>
                  <a:prstClr val="black">
                    <a:tint val="75000"/>
                  </a:prstClr>
                </a:solidFill>
              </a:rPr>
              <a:pPr/>
              <a:t>‹Nr.›</a:t>
            </a:fld>
            <a:endParaRPr lang="de-AT">
              <a:solidFill>
                <a:prstClr val="black">
                  <a:tint val="75000"/>
                </a:prstClr>
              </a:solidFill>
            </a:endParaRPr>
          </a:p>
        </p:txBody>
      </p:sp>
    </p:spTree>
    <p:extLst>
      <p:ext uri="{BB962C8B-B14F-4D97-AF65-F5344CB8AC3E}">
        <p14:creationId xmlns:p14="http://schemas.microsoft.com/office/powerpoint/2010/main" val="59937015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AT"/>
          </a:p>
        </p:txBody>
      </p:sp>
      <p:sp>
        <p:nvSpPr>
          <p:cNvPr id="3" name="Inhaltsplatzhalter 2"/>
          <p:cNvSpPr>
            <a:spLocks noGrp="1"/>
          </p:cNvSpPr>
          <p:nvPr>
            <p:ph sz="half" idx="1"/>
          </p:nvPr>
        </p:nvSpPr>
        <p:spPr>
          <a:xfrm>
            <a:off x="495300" y="1600206"/>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4" name="Inhaltsplatzhalter 3"/>
          <p:cNvSpPr>
            <a:spLocks noGrp="1"/>
          </p:cNvSpPr>
          <p:nvPr>
            <p:ph sz="half" idx="2"/>
          </p:nvPr>
        </p:nvSpPr>
        <p:spPr>
          <a:xfrm>
            <a:off x="5035550" y="1600206"/>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5" name="Datumsplatzhalter 4"/>
          <p:cNvSpPr>
            <a:spLocks noGrp="1"/>
          </p:cNvSpPr>
          <p:nvPr>
            <p:ph type="dt" sz="half" idx="10"/>
          </p:nvPr>
        </p:nvSpPr>
        <p:spPr/>
        <p:txBody>
          <a:bodyPr/>
          <a:lstStyle/>
          <a:p>
            <a:fld id="{16888186-EBEB-4AE0-9AFB-7EF4B0290D6A}" type="datetimeFigureOut">
              <a:rPr lang="de-AT" smtClean="0">
                <a:solidFill>
                  <a:prstClr val="black">
                    <a:tint val="75000"/>
                  </a:prstClr>
                </a:solidFill>
              </a:rPr>
              <a:pPr/>
              <a:t>29.10.2018</a:t>
            </a:fld>
            <a:endParaRPr lang="de-AT">
              <a:solidFill>
                <a:prstClr val="black">
                  <a:tint val="75000"/>
                </a:prstClr>
              </a:solidFill>
            </a:endParaRPr>
          </a:p>
        </p:txBody>
      </p:sp>
      <p:sp>
        <p:nvSpPr>
          <p:cNvPr id="6" name="Fußzeilenplatzhalter 5"/>
          <p:cNvSpPr>
            <a:spLocks noGrp="1"/>
          </p:cNvSpPr>
          <p:nvPr>
            <p:ph type="ftr" sz="quarter" idx="11"/>
          </p:nvPr>
        </p:nvSpPr>
        <p:spPr/>
        <p:txBody>
          <a:bodyPr/>
          <a:lstStyle/>
          <a:p>
            <a:endParaRPr lang="de-AT">
              <a:solidFill>
                <a:prstClr val="black">
                  <a:tint val="75000"/>
                </a:prstClr>
              </a:solidFill>
            </a:endParaRPr>
          </a:p>
        </p:txBody>
      </p:sp>
      <p:sp>
        <p:nvSpPr>
          <p:cNvPr id="7" name="Foliennummernplatzhalter 6"/>
          <p:cNvSpPr>
            <a:spLocks noGrp="1"/>
          </p:cNvSpPr>
          <p:nvPr>
            <p:ph type="sldNum" sz="quarter" idx="12"/>
          </p:nvPr>
        </p:nvSpPr>
        <p:spPr/>
        <p:txBody>
          <a:bodyPr/>
          <a:lstStyle/>
          <a:p>
            <a:fld id="{1CB70C3D-6ABF-4FD8-82A8-5ACEFAF02B86}" type="slidenum">
              <a:rPr lang="de-AT" smtClean="0">
                <a:solidFill>
                  <a:prstClr val="black">
                    <a:tint val="75000"/>
                  </a:prstClr>
                </a:solidFill>
              </a:rPr>
              <a:pPr/>
              <a:t>‹Nr.›</a:t>
            </a:fld>
            <a:endParaRPr lang="de-AT">
              <a:solidFill>
                <a:prstClr val="black">
                  <a:tint val="75000"/>
                </a:prstClr>
              </a:solidFill>
            </a:endParaRPr>
          </a:p>
        </p:txBody>
      </p:sp>
    </p:spTree>
    <p:extLst>
      <p:ext uri="{BB962C8B-B14F-4D97-AF65-F5344CB8AC3E}">
        <p14:creationId xmlns:p14="http://schemas.microsoft.com/office/powerpoint/2010/main" val="165539254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Titelmasterformat durch Klicken bearbeiten</a:t>
            </a:r>
            <a:endParaRPr lang="de-AT"/>
          </a:p>
        </p:txBody>
      </p:sp>
      <p:sp>
        <p:nvSpPr>
          <p:cNvPr id="3" name="Textplatzhalt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5" name="Textplatzhalter 4"/>
          <p:cNvSpPr>
            <a:spLocks noGrp="1"/>
          </p:cNvSpPr>
          <p:nvPr>
            <p:ph type="body" sz="quarter" idx="3"/>
          </p:nvPr>
        </p:nvSpPr>
        <p:spPr>
          <a:xfrm>
            <a:off x="5032115"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5032115"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7" name="Datumsplatzhalter 6"/>
          <p:cNvSpPr>
            <a:spLocks noGrp="1"/>
          </p:cNvSpPr>
          <p:nvPr>
            <p:ph type="dt" sz="half" idx="10"/>
          </p:nvPr>
        </p:nvSpPr>
        <p:spPr/>
        <p:txBody>
          <a:bodyPr/>
          <a:lstStyle/>
          <a:p>
            <a:fld id="{16888186-EBEB-4AE0-9AFB-7EF4B0290D6A}" type="datetimeFigureOut">
              <a:rPr lang="de-AT" smtClean="0">
                <a:solidFill>
                  <a:prstClr val="black">
                    <a:tint val="75000"/>
                  </a:prstClr>
                </a:solidFill>
              </a:rPr>
              <a:pPr/>
              <a:t>29.10.2018</a:t>
            </a:fld>
            <a:endParaRPr lang="de-AT">
              <a:solidFill>
                <a:prstClr val="black">
                  <a:tint val="75000"/>
                </a:prstClr>
              </a:solidFill>
            </a:endParaRPr>
          </a:p>
        </p:txBody>
      </p:sp>
      <p:sp>
        <p:nvSpPr>
          <p:cNvPr id="8" name="Fußzeilenplatzhalter 7"/>
          <p:cNvSpPr>
            <a:spLocks noGrp="1"/>
          </p:cNvSpPr>
          <p:nvPr>
            <p:ph type="ftr" sz="quarter" idx="11"/>
          </p:nvPr>
        </p:nvSpPr>
        <p:spPr/>
        <p:txBody>
          <a:bodyPr/>
          <a:lstStyle/>
          <a:p>
            <a:endParaRPr lang="de-AT">
              <a:solidFill>
                <a:prstClr val="black">
                  <a:tint val="75000"/>
                </a:prstClr>
              </a:solidFill>
            </a:endParaRPr>
          </a:p>
        </p:txBody>
      </p:sp>
      <p:sp>
        <p:nvSpPr>
          <p:cNvPr id="9" name="Foliennummernplatzhalter 8"/>
          <p:cNvSpPr>
            <a:spLocks noGrp="1"/>
          </p:cNvSpPr>
          <p:nvPr>
            <p:ph type="sldNum" sz="quarter" idx="12"/>
          </p:nvPr>
        </p:nvSpPr>
        <p:spPr/>
        <p:txBody>
          <a:bodyPr/>
          <a:lstStyle/>
          <a:p>
            <a:fld id="{1CB70C3D-6ABF-4FD8-82A8-5ACEFAF02B86}" type="slidenum">
              <a:rPr lang="de-AT" smtClean="0">
                <a:solidFill>
                  <a:prstClr val="black">
                    <a:tint val="75000"/>
                  </a:prstClr>
                </a:solidFill>
              </a:rPr>
              <a:pPr/>
              <a:t>‹Nr.›</a:t>
            </a:fld>
            <a:endParaRPr lang="de-AT">
              <a:solidFill>
                <a:prstClr val="black">
                  <a:tint val="75000"/>
                </a:prstClr>
              </a:solidFill>
            </a:endParaRPr>
          </a:p>
        </p:txBody>
      </p:sp>
    </p:spTree>
    <p:extLst>
      <p:ext uri="{BB962C8B-B14F-4D97-AF65-F5344CB8AC3E}">
        <p14:creationId xmlns:p14="http://schemas.microsoft.com/office/powerpoint/2010/main" val="359893634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AT"/>
          </a:p>
        </p:txBody>
      </p:sp>
      <p:sp>
        <p:nvSpPr>
          <p:cNvPr id="3" name="Datumsplatzhalter 2"/>
          <p:cNvSpPr>
            <a:spLocks noGrp="1"/>
          </p:cNvSpPr>
          <p:nvPr>
            <p:ph type="dt" sz="half" idx="10"/>
          </p:nvPr>
        </p:nvSpPr>
        <p:spPr/>
        <p:txBody>
          <a:bodyPr/>
          <a:lstStyle/>
          <a:p>
            <a:fld id="{16888186-EBEB-4AE0-9AFB-7EF4B0290D6A}" type="datetimeFigureOut">
              <a:rPr lang="de-AT" smtClean="0">
                <a:solidFill>
                  <a:prstClr val="black">
                    <a:tint val="75000"/>
                  </a:prstClr>
                </a:solidFill>
              </a:rPr>
              <a:pPr/>
              <a:t>29.10.2018</a:t>
            </a:fld>
            <a:endParaRPr lang="de-AT">
              <a:solidFill>
                <a:prstClr val="black">
                  <a:tint val="75000"/>
                </a:prstClr>
              </a:solidFill>
            </a:endParaRPr>
          </a:p>
        </p:txBody>
      </p:sp>
      <p:sp>
        <p:nvSpPr>
          <p:cNvPr id="4" name="Fußzeilenplatzhalter 3"/>
          <p:cNvSpPr>
            <a:spLocks noGrp="1"/>
          </p:cNvSpPr>
          <p:nvPr>
            <p:ph type="ftr" sz="quarter" idx="11"/>
          </p:nvPr>
        </p:nvSpPr>
        <p:spPr/>
        <p:txBody>
          <a:bodyPr/>
          <a:lstStyle/>
          <a:p>
            <a:endParaRPr lang="de-AT">
              <a:solidFill>
                <a:prstClr val="black">
                  <a:tint val="75000"/>
                </a:prstClr>
              </a:solidFill>
            </a:endParaRPr>
          </a:p>
        </p:txBody>
      </p:sp>
      <p:sp>
        <p:nvSpPr>
          <p:cNvPr id="5" name="Foliennummernplatzhalter 4"/>
          <p:cNvSpPr>
            <a:spLocks noGrp="1"/>
          </p:cNvSpPr>
          <p:nvPr>
            <p:ph type="sldNum" sz="quarter" idx="12"/>
          </p:nvPr>
        </p:nvSpPr>
        <p:spPr/>
        <p:txBody>
          <a:bodyPr/>
          <a:lstStyle/>
          <a:p>
            <a:fld id="{1CB70C3D-6ABF-4FD8-82A8-5ACEFAF02B86}" type="slidenum">
              <a:rPr lang="de-AT" smtClean="0">
                <a:solidFill>
                  <a:prstClr val="black">
                    <a:tint val="75000"/>
                  </a:prstClr>
                </a:solidFill>
              </a:rPr>
              <a:pPr/>
              <a:t>‹Nr.›</a:t>
            </a:fld>
            <a:endParaRPr lang="de-AT">
              <a:solidFill>
                <a:prstClr val="black">
                  <a:tint val="75000"/>
                </a:prstClr>
              </a:solidFill>
            </a:endParaRPr>
          </a:p>
        </p:txBody>
      </p:sp>
    </p:spTree>
    <p:extLst>
      <p:ext uri="{BB962C8B-B14F-4D97-AF65-F5344CB8AC3E}">
        <p14:creationId xmlns:p14="http://schemas.microsoft.com/office/powerpoint/2010/main" val="357402835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16888186-EBEB-4AE0-9AFB-7EF4B0290D6A}" type="datetimeFigureOut">
              <a:rPr lang="de-AT" smtClean="0">
                <a:solidFill>
                  <a:prstClr val="black">
                    <a:tint val="75000"/>
                  </a:prstClr>
                </a:solidFill>
              </a:rPr>
              <a:pPr/>
              <a:t>29.10.2018</a:t>
            </a:fld>
            <a:endParaRPr lang="de-AT">
              <a:solidFill>
                <a:prstClr val="black">
                  <a:tint val="75000"/>
                </a:prstClr>
              </a:solidFill>
            </a:endParaRPr>
          </a:p>
        </p:txBody>
      </p:sp>
      <p:sp>
        <p:nvSpPr>
          <p:cNvPr id="3" name="Fußzeilenplatzhalter 2"/>
          <p:cNvSpPr>
            <a:spLocks noGrp="1"/>
          </p:cNvSpPr>
          <p:nvPr>
            <p:ph type="ftr" sz="quarter" idx="11"/>
          </p:nvPr>
        </p:nvSpPr>
        <p:spPr/>
        <p:txBody>
          <a:bodyPr/>
          <a:lstStyle/>
          <a:p>
            <a:endParaRPr lang="de-AT">
              <a:solidFill>
                <a:prstClr val="black">
                  <a:tint val="75000"/>
                </a:prstClr>
              </a:solidFill>
            </a:endParaRPr>
          </a:p>
        </p:txBody>
      </p:sp>
      <p:sp>
        <p:nvSpPr>
          <p:cNvPr id="4" name="Foliennummernplatzhalter 3"/>
          <p:cNvSpPr>
            <a:spLocks noGrp="1"/>
          </p:cNvSpPr>
          <p:nvPr>
            <p:ph type="sldNum" sz="quarter" idx="12"/>
          </p:nvPr>
        </p:nvSpPr>
        <p:spPr/>
        <p:txBody>
          <a:bodyPr/>
          <a:lstStyle/>
          <a:p>
            <a:fld id="{1CB70C3D-6ABF-4FD8-82A8-5ACEFAF02B86}" type="slidenum">
              <a:rPr lang="de-AT" smtClean="0">
                <a:solidFill>
                  <a:prstClr val="black">
                    <a:tint val="75000"/>
                  </a:prstClr>
                </a:solidFill>
              </a:rPr>
              <a:pPr/>
              <a:t>‹Nr.›</a:t>
            </a:fld>
            <a:endParaRPr lang="de-AT">
              <a:solidFill>
                <a:prstClr val="black">
                  <a:tint val="75000"/>
                </a:prstClr>
              </a:solidFill>
            </a:endParaRPr>
          </a:p>
        </p:txBody>
      </p:sp>
    </p:spTree>
    <p:extLst>
      <p:ext uri="{BB962C8B-B14F-4D97-AF65-F5344CB8AC3E}">
        <p14:creationId xmlns:p14="http://schemas.microsoft.com/office/powerpoint/2010/main" val="128728254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95300" y="273050"/>
            <a:ext cx="3259006" cy="1162050"/>
          </a:xfrm>
        </p:spPr>
        <p:txBody>
          <a:bodyPr anchor="b"/>
          <a:lstStyle>
            <a:lvl1pPr algn="l">
              <a:defRPr sz="2000" b="1"/>
            </a:lvl1pPr>
          </a:lstStyle>
          <a:p>
            <a:r>
              <a:rPr lang="de-DE" smtClean="0"/>
              <a:t>Titelmasterformat durch Klicken bearbeiten</a:t>
            </a:r>
            <a:endParaRPr lang="de-AT"/>
          </a:p>
        </p:txBody>
      </p:sp>
      <p:sp>
        <p:nvSpPr>
          <p:cNvPr id="3" name="Inhaltsplatzhalter 2"/>
          <p:cNvSpPr>
            <a:spLocks noGrp="1"/>
          </p:cNvSpPr>
          <p:nvPr>
            <p:ph idx="1"/>
          </p:nvPr>
        </p:nvSpPr>
        <p:spPr>
          <a:xfrm>
            <a:off x="3872974" y="273059"/>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4" name="Textplatzhalter 3"/>
          <p:cNvSpPr>
            <a:spLocks noGrp="1"/>
          </p:cNvSpPr>
          <p:nvPr>
            <p:ph type="body" sz="half" idx="2"/>
          </p:nvPr>
        </p:nvSpPr>
        <p:spPr>
          <a:xfrm>
            <a:off x="495300" y="1435103"/>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sz="half" idx="10"/>
          </p:nvPr>
        </p:nvSpPr>
        <p:spPr/>
        <p:txBody>
          <a:bodyPr/>
          <a:lstStyle/>
          <a:p>
            <a:fld id="{16888186-EBEB-4AE0-9AFB-7EF4B0290D6A}" type="datetimeFigureOut">
              <a:rPr lang="de-AT" smtClean="0">
                <a:solidFill>
                  <a:prstClr val="black">
                    <a:tint val="75000"/>
                  </a:prstClr>
                </a:solidFill>
              </a:rPr>
              <a:pPr/>
              <a:t>29.10.2018</a:t>
            </a:fld>
            <a:endParaRPr lang="de-AT">
              <a:solidFill>
                <a:prstClr val="black">
                  <a:tint val="75000"/>
                </a:prstClr>
              </a:solidFill>
            </a:endParaRPr>
          </a:p>
        </p:txBody>
      </p:sp>
      <p:sp>
        <p:nvSpPr>
          <p:cNvPr id="6" name="Fußzeilenplatzhalter 5"/>
          <p:cNvSpPr>
            <a:spLocks noGrp="1"/>
          </p:cNvSpPr>
          <p:nvPr>
            <p:ph type="ftr" sz="quarter" idx="11"/>
          </p:nvPr>
        </p:nvSpPr>
        <p:spPr/>
        <p:txBody>
          <a:bodyPr/>
          <a:lstStyle/>
          <a:p>
            <a:endParaRPr lang="de-AT">
              <a:solidFill>
                <a:prstClr val="black">
                  <a:tint val="75000"/>
                </a:prstClr>
              </a:solidFill>
            </a:endParaRPr>
          </a:p>
        </p:txBody>
      </p:sp>
      <p:sp>
        <p:nvSpPr>
          <p:cNvPr id="7" name="Foliennummernplatzhalter 6"/>
          <p:cNvSpPr>
            <a:spLocks noGrp="1"/>
          </p:cNvSpPr>
          <p:nvPr>
            <p:ph type="sldNum" sz="quarter" idx="12"/>
          </p:nvPr>
        </p:nvSpPr>
        <p:spPr/>
        <p:txBody>
          <a:bodyPr/>
          <a:lstStyle/>
          <a:p>
            <a:fld id="{1CB70C3D-6ABF-4FD8-82A8-5ACEFAF02B86}" type="slidenum">
              <a:rPr lang="de-AT" smtClean="0">
                <a:solidFill>
                  <a:prstClr val="black">
                    <a:tint val="75000"/>
                  </a:prstClr>
                </a:solidFill>
              </a:rPr>
              <a:pPr/>
              <a:t>‹Nr.›</a:t>
            </a:fld>
            <a:endParaRPr lang="de-AT">
              <a:solidFill>
                <a:prstClr val="black">
                  <a:tint val="75000"/>
                </a:prstClr>
              </a:solidFill>
            </a:endParaRPr>
          </a:p>
        </p:txBody>
      </p:sp>
    </p:spTree>
    <p:extLst>
      <p:ext uri="{BB962C8B-B14F-4D97-AF65-F5344CB8AC3E}">
        <p14:creationId xmlns:p14="http://schemas.microsoft.com/office/powerpoint/2010/main" val="200054975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941647" y="4800600"/>
            <a:ext cx="5943600" cy="566738"/>
          </a:xfrm>
        </p:spPr>
        <p:txBody>
          <a:bodyPr anchor="b"/>
          <a:lstStyle>
            <a:lvl1pPr algn="l">
              <a:defRPr sz="2000" b="1"/>
            </a:lvl1pPr>
          </a:lstStyle>
          <a:p>
            <a:r>
              <a:rPr lang="de-DE" smtClean="0"/>
              <a:t>Titelmasterformat durch Klicken bearbeiten</a:t>
            </a:r>
            <a:endParaRPr lang="de-AT"/>
          </a:p>
        </p:txBody>
      </p:sp>
      <p:sp>
        <p:nvSpPr>
          <p:cNvPr id="3" name="Bildplatzhalter 2"/>
          <p:cNvSpPr>
            <a:spLocks noGrp="1"/>
          </p:cNvSpPr>
          <p:nvPr>
            <p:ph type="pic" idx="1"/>
          </p:nvPr>
        </p:nvSpPr>
        <p:spPr>
          <a:xfrm>
            <a:off x="1941647"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AT"/>
          </a:p>
        </p:txBody>
      </p:sp>
      <p:sp>
        <p:nvSpPr>
          <p:cNvPr id="4" name="Textplatzhalter 3"/>
          <p:cNvSpPr>
            <a:spLocks noGrp="1"/>
          </p:cNvSpPr>
          <p:nvPr>
            <p:ph type="body" sz="half" idx="2"/>
          </p:nvPr>
        </p:nvSpPr>
        <p:spPr>
          <a:xfrm>
            <a:off x="1941647"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sz="half" idx="10"/>
          </p:nvPr>
        </p:nvSpPr>
        <p:spPr/>
        <p:txBody>
          <a:bodyPr/>
          <a:lstStyle/>
          <a:p>
            <a:fld id="{16888186-EBEB-4AE0-9AFB-7EF4B0290D6A}" type="datetimeFigureOut">
              <a:rPr lang="de-AT" smtClean="0">
                <a:solidFill>
                  <a:prstClr val="black">
                    <a:tint val="75000"/>
                  </a:prstClr>
                </a:solidFill>
              </a:rPr>
              <a:pPr/>
              <a:t>29.10.2018</a:t>
            </a:fld>
            <a:endParaRPr lang="de-AT">
              <a:solidFill>
                <a:prstClr val="black">
                  <a:tint val="75000"/>
                </a:prstClr>
              </a:solidFill>
            </a:endParaRPr>
          </a:p>
        </p:txBody>
      </p:sp>
      <p:sp>
        <p:nvSpPr>
          <p:cNvPr id="6" name="Fußzeilenplatzhalter 5"/>
          <p:cNvSpPr>
            <a:spLocks noGrp="1"/>
          </p:cNvSpPr>
          <p:nvPr>
            <p:ph type="ftr" sz="quarter" idx="11"/>
          </p:nvPr>
        </p:nvSpPr>
        <p:spPr/>
        <p:txBody>
          <a:bodyPr/>
          <a:lstStyle/>
          <a:p>
            <a:endParaRPr lang="de-AT">
              <a:solidFill>
                <a:prstClr val="black">
                  <a:tint val="75000"/>
                </a:prstClr>
              </a:solidFill>
            </a:endParaRPr>
          </a:p>
        </p:txBody>
      </p:sp>
      <p:sp>
        <p:nvSpPr>
          <p:cNvPr id="7" name="Foliennummernplatzhalter 6"/>
          <p:cNvSpPr>
            <a:spLocks noGrp="1"/>
          </p:cNvSpPr>
          <p:nvPr>
            <p:ph type="sldNum" sz="quarter" idx="12"/>
          </p:nvPr>
        </p:nvSpPr>
        <p:spPr/>
        <p:txBody>
          <a:bodyPr/>
          <a:lstStyle/>
          <a:p>
            <a:fld id="{1CB70C3D-6ABF-4FD8-82A8-5ACEFAF02B86}" type="slidenum">
              <a:rPr lang="de-AT" smtClean="0">
                <a:solidFill>
                  <a:prstClr val="black">
                    <a:tint val="75000"/>
                  </a:prstClr>
                </a:solidFill>
              </a:rPr>
              <a:pPr/>
              <a:t>‹Nr.›</a:t>
            </a:fld>
            <a:endParaRPr lang="de-AT">
              <a:solidFill>
                <a:prstClr val="black">
                  <a:tint val="75000"/>
                </a:prstClr>
              </a:solidFill>
            </a:endParaRPr>
          </a:p>
        </p:txBody>
      </p:sp>
    </p:spTree>
    <p:extLst>
      <p:ext uri="{BB962C8B-B14F-4D97-AF65-F5344CB8AC3E}">
        <p14:creationId xmlns:p14="http://schemas.microsoft.com/office/powerpoint/2010/main" val="121752769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AT"/>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4" name="Datumsplatzhalter 3"/>
          <p:cNvSpPr>
            <a:spLocks noGrp="1"/>
          </p:cNvSpPr>
          <p:nvPr>
            <p:ph type="dt" sz="half" idx="10"/>
          </p:nvPr>
        </p:nvSpPr>
        <p:spPr/>
        <p:txBody>
          <a:bodyPr/>
          <a:lstStyle/>
          <a:p>
            <a:fld id="{16888186-EBEB-4AE0-9AFB-7EF4B0290D6A}" type="datetimeFigureOut">
              <a:rPr lang="de-AT" smtClean="0">
                <a:solidFill>
                  <a:prstClr val="black">
                    <a:tint val="75000"/>
                  </a:prstClr>
                </a:solidFill>
              </a:rPr>
              <a:pPr/>
              <a:t>29.10.2018</a:t>
            </a:fld>
            <a:endParaRPr lang="de-AT">
              <a:solidFill>
                <a:prstClr val="black">
                  <a:tint val="75000"/>
                </a:prstClr>
              </a:solidFill>
            </a:endParaRPr>
          </a:p>
        </p:txBody>
      </p:sp>
      <p:sp>
        <p:nvSpPr>
          <p:cNvPr id="5" name="Fußzeilenplatzhalter 4"/>
          <p:cNvSpPr>
            <a:spLocks noGrp="1"/>
          </p:cNvSpPr>
          <p:nvPr>
            <p:ph type="ftr" sz="quarter" idx="11"/>
          </p:nvPr>
        </p:nvSpPr>
        <p:spPr/>
        <p:txBody>
          <a:bodyPr/>
          <a:lstStyle/>
          <a:p>
            <a:endParaRPr lang="de-AT">
              <a:solidFill>
                <a:prstClr val="black">
                  <a:tint val="75000"/>
                </a:prstClr>
              </a:solidFill>
            </a:endParaRPr>
          </a:p>
        </p:txBody>
      </p:sp>
      <p:sp>
        <p:nvSpPr>
          <p:cNvPr id="6" name="Foliennummernplatzhalter 5"/>
          <p:cNvSpPr>
            <a:spLocks noGrp="1"/>
          </p:cNvSpPr>
          <p:nvPr>
            <p:ph type="sldNum" sz="quarter" idx="12"/>
          </p:nvPr>
        </p:nvSpPr>
        <p:spPr/>
        <p:txBody>
          <a:bodyPr/>
          <a:lstStyle/>
          <a:p>
            <a:fld id="{1CB70C3D-6ABF-4FD8-82A8-5ACEFAF02B86}" type="slidenum">
              <a:rPr lang="de-AT" smtClean="0">
                <a:solidFill>
                  <a:prstClr val="black">
                    <a:tint val="75000"/>
                  </a:prstClr>
                </a:solidFill>
              </a:rPr>
              <a:pPr/>
              <a:t>‹Nr.›</a:t>
            </a:fld>
            <a:endParaRPr lang="de-AT">
              <a:solidFill>
                <a:prstClr val="black">
                  <a:tint val="75000"/>
                </a:prstClr>
              </a:solidFill>
            </a:endParaRPr>
          </a:p>
        </p:txBody>
      </p:sp>
    </p:spTree>
    <p:extLst>
      <p:ext uri="{BB962C8B-B14F-4D97-AF65-F5344CB8AC3E}">
        <p14:creationId xmlns:p14="http://schemas.microsoft.com/office/powerpoint/2010/main" val="399405622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181850" y="274646"/>
            <a:ext cx="2228850" cy="5851525"/>
          </a:xfrm>
        </p:spPr>
        <p:txBody>
          <a:bodyPr vert="eaVert"/>
          <a:lstStyle/>
          <a:p>
            <a:r>
              <a:rPr lang="de-DE" smtClean="0"/>
              <a:t>Titelmasterformat durch Klicken bearbeiten</a:t>
            </a:r>
            <a:endParaRPr lang="de-AT"/>
          </a:p>
        </p:txBody>
      </p:sp>
      <p:sp>
        <p:nvSpPr>
          <p:cNvPr id="3" name="Vertikaler Textplatzhalter 2"/>
          <p:cNvSpPr>
            <a:spLocks noGrp="1"/>
          </p:cNvSpPr>
          <p:nvPr>
            <p:ph type="body" orient="vert" idx="1"/>
          </p:nvPr>
        </p:nvSpPr>
        <p:spPr>
          <a:xfrm>
            <a:off x="495300" y="274646"/>
            <a:ext cx="6521450" cy="5851525"/>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4" name="Datumsplatzhalter 3"/>
          <p:cNvSpPr>
            <a:spLocks noGrp="1"/>
          </p:cNvSpPr>
          <p:nvPr>
            <p:ph type="dt" sz="half" idx="10"/>
          </p:nvPr>
        </p:nvSpPr>
        <p:spPr/>
        <p:txBody>
          <a:bodyPr/>
          <a:lstStyle/>
          <a:p>
            <a:fld id="{16888186-EBEB-4AE0-9AFB-7EF4B0290D6A}" type="datetimeFigureOut">
              <a:rPr lang="de-AT" smtClean="0">
                <a:solidFill>
                  <a:prstClr val="black">
                    <a:tint val="75000"/>
                  </a:prstClr>
                </a:solidFill>
              </a:rPr>
              <a:pPr/>
              <a:t>29.10.2018</a:t>
            </a:fld>
            <a:endParaRPr lang="de-AT">
              <a:solidFill>
                <a:prstClr val="black">
                  <a:tint val="75000"/>
                </a:prstClr>
              </a:solidFill>
            </a:endParaRPr>
          </a:p>
        </p:txBody>
      </p:sp>
      <p:sp>
        <p:nvSpPr>
          <p:cNvPr id="5" name="Fußzeilenplatzhalter 4"/>
          <p:cNvSpPr>
            <a:spLocks noGrp="1"/>
          </p:cNvSpPr>
          <p:nvPr>
            <p:ph type="ftr" sz="quarter" idx="11"/>
          </p:nvPr>
        </p:nvSpPr>
        <p:spPr/>
        <p:txBody>
          <a:bodyPr/>
          <a:lstStyle/>
          <a:p>
            <a:endParaRPr lang="de-AT">
              <a:solidFill>
                <a:prstClr val="black">
                  <a:tint val="75000"/>
                </a:prstClr>
              </a:solidFill>
            </a:endParaRPr>
          </a:p>
        </p:txBody>
      </p:sp>
      <p:sp>
        <p:nvSpPr>
          <p:cNvPr id="6" name="Foliennummernplatzhalter 5"/>
          <p:cNvSpPr>
            <a:spLocks noGrp="1"/>
          </p:cNvSpPr>
          <p:nvPr>
            <p:ph type="sldNum" sz="quarter" idx="12"/>
          </p:nvPr>
        </p:nvSpPr>
        <p:spPr/>
        <p:txBody>
          <a:bodyPr/>
          <a:lstStyle/>
          <a:p>
            <a:fld id="{1CB70C3D-6ABF-4FD8-82A8-5ACEFAF02B86}" type="slidenum">
              <a:rPr lang="de-AT" smtClean="0">
                <a:solidFill>
                  <a:prstClr val="black">
                    <a:tint val="75000"/>
                  </a:prstClr>
                </a:solidFill>
              </a:rPr>
              <a:pPr/>
              <a:t>‹Nr.›</a:t>
            </a:fld>
            <a:endParaRPr lang="de-AT">
              <a:solidFill>
                <a:prstClr val="black">
                  <a:tint val="75000"/>
                </a:prstClr>
              </a:solidFill>
            </a:endParaRPr>
          </a:p>
        </p:txBody>
      </p:sp>
    </p:spTree>
    <p:extLst>
      <p:ext uri="{BB962C8B-B14F-4D97-AF65-F5344CB8AC3E}">
        <p14:creationId xmlns:p14="http://schemas.microsoft.com/office/powerpoint/2010/main" val="289367793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Benutzerdefiniertes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1369625"/>
      </p:ext>
    </p:extLst>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913025251"/>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4_Benutzerdefiniertes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7232142"/>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_Benutzerdefiniertes Layout">
    <p:spTree>
      <p:nvGrpSpPr>
        <p:cNvPr id="1" name=""/>
        <p:cNvGrpSpPr/>
        <p:nvPr/>
      </p:nvGrpSpPr>
      <p:grpSpPr>
        <a:xfrm>
          <a:off x="0" y="0"/>
          <a:ext cx="0" cy="0"/>
          <a:chOff x="0" y="0"/>
          <a:chExt cx="0" cy="0"/>
        </a:xfrm>
      </p:grpSpPr>
      <p:pic>
        <p:nvPicPr>
          <p:cNvPr id="10" name="Grafik 9"/>
          <p:cNvPicPr>
            <a:picLocks noChangeAspect="1"/>
          </p:cNvPicPr>
          <p:nvPr userDrawn="1"/>
        </p:nvPicPr>
        <p:blipFill rotWithShape="1">
          <a:blip r:embed="rId2" cstate="email">
            <a:extLst>
              <a:ext uri="{28A0092B-C50C-407E-A947-70E740481C1C}">
                <a14:useLocalDpi xmlns:a14="http://schemas.microsoft.com/office/drawing/2010/main" val="0"/>
              </a:ext>
            </a:extLst>
          </a:blip>
          <a:srcRect l="1514" r="1975" b="13142"/>
          <a:stretch/>
        </p:blipFill>
        <p:spPr>
          <a:xfrm>
            <a:off x="0" y="949325"/>
            <a:ext cx="9906000" cy="5940000"/>
          </a:xfrm>
          <a:prstGeom prst="rect">
            <a:avLst/>
          </a:prstGeom>
        </p:spPr>
      </p:pic>
    </p:spTree>
    <p:extLst>
      <p:ext uri="{BB962C8B-B14F-4D97-AF65-F5344CB8AC3E}">
        <p14:creationId xmlns:p14="http://schemas.microsoft.com/office/powerpoint/2010/main" val="2475952593"/>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3_Benutzerdefiniertes Layout">
    <p:spTree>
      <p:nvGrpSpPr>
        <p:cNvPr id="1" name=""/>
        <p:cNvGrpSpPr/>
        <p:nvPr/>
      </p:nvGrpSpPr>
      <p:grpSpPr>
        <a:xfrm>
          <a:off x="0" y="0"/>
          <a:ext cx="0" cy="0"/>
          <a:chOff x="0" y="0"/>
          <a:chExt cx="0" cy="0"/>
        </a:xfrm>
      </p:grpSpPr>
      <p:pic>
        <p:nvPicPr>
          <p:cNvPr id="9" name="Grafik 8"/>
          <p:cNvPicPr>
            <a:picLocks noChangeAspect="1"/>
          </p:cNvPicPr>
          <p:nvPr userDrawn="1"/>
        </p:nvPicPr>
        <p:blipFill rotWithShape="1">
          <a:blip r:embed="rId2" cstate="email">
            <a:grayscl/>
            <a:extLst>
              <a:ext uri="{BEBA8EAE-BF5A-486C-A8C5-ECC9F3942E4B}">
                <a14:imgProps xmlns:a14="http://schemas.microsoft.com/office/drawing/2010/main">
                  <a14:imgLayer r:embed="rId3">
                    <a14:imgEffect>
                      <a14:brightnessContrast bright="-14000" contrast="14000"/>
                    </a14:imgEffect>
                  </a14:imgLayer>
                </a14:imgProps>
              </a:ext>
              <a:ext uri="{28A0092B-C50C-407E-A947-70E740481C1C}">
                <a14:useLocalDpi xmlns:a14="http://schemas.microsoft.com/office/drawing/2010/main" val="0"/>
              </a:ext>
            </a:extLst>
          </a:blip>
          <a:srcRect t="14638" r="6813"/>
          <a:stretch/>
        </p:blipFill>
        <p:spPr>
          <a:xfrm>
            <a:off x="1" y="949325"/>
            <a:ext cx="9906000" cy="5908675"/>
          </a:xfrm>
          <a:prstGeom prst="rect">
            <a:avLst/>
          </a:prstGeom>
          <a:effectLst/>
        </p:spPr>
      </p:pic>
    </p:spTree>
    <p:extLst>
      <p:ext uri="{BB962C8B-B14F-4D97-AF65-F5344CB8AC3E}">
        <p14:creationId xmlns:p14="http://schemas.microsoft.com/office/powerpoint/2010/main" val="288914564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13" Type="http://schemas.openxmlformats.org/officeDocument/2006/relationships/image" Target="../media/image3.jpeg"/><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theme" Target="../theme/theme2.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theme" Target="../theme/theme3.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_rels/slideMaster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7.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theme" Target="../theme/theme5.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43.xml"/><Relationship Id="rId7" Type="http://schemas.openxmlformats.org/officeDocument/2006/relationships/image" Target="../media/image5.jpeg"/><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theme" Target="../theme/theme6.xml"/><Relationship Id="rId5" Type="http://schemas.openxmlformats.org/officeDocument/2006/relationships/slideLayout" Target="../slideLayouts/slideLayout45.xml"/><Relationship Id="rId4"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0" name="Picture 2"/>
          <p:cNvPicPr>
            <a:picLocks noChangeAspect="1" noChangeArrowheads="1"/>
          </p:cNvPicPr>
          <p:nvPr userDrawn="1"/>
        </p:nvPicPr>
        <p:blipFill>
          <a:blip r:embed="rId9" cstate="print">
            <a:extLst>
              <a:ext uri="{28A0092B-C50C-407E-A947-70E740481C1C}">
                <a14:useLocalDpi xmlns:a14="http://schemas.microsoft.com/office/drawing/2010/main" val="0"/>
              </a:ext>
            </a:extLst>
          </a:blip>
          <a:stretch>
            <a:fillRect/>
          </a:stretch>
        </p:blipFill>
        <p:spPr bwMode="auto">
          <a:xfrm>
            <a:off x="284779" y="269584"/>
            <a:ext cx="1295658" cy="509732"/>
          </a:xfrm>
          <a:prstGeom prst="rect">
            <a:avLst/>
          </a:prstGeom>
          <a:noFill/>
          <a:effectLst/>
          <a:extLst>
            <a:ext uri="{909E8E84-426E-40DD-AFC4-6F175D3DCCD1}">
              <a14:hiddenFill xmlns:a14="http://schemas.microsoft.com/office/drawing/2010/main">
                <a:solidFill>
                  <a:srgbClr val="FFFFFF"/>
                </a:solidFill>
              </a14:hiddenFill>
            </a:ext>
          </a:extLst>
        </p:spPr>
      </p:pic>
      <p:cxnSp>
        <p:nvCxnSpPr>
          <p:cNvPr id="5" name="Gerade Verbindung 4"/>
          <p:cNvCxnSpPr/>
          <p:nvPr userDrawn="1"/>
        </p:nvCxnSpPr>
        <p:spPr>
          <a:xfrm>
            <a:off x="1762113" y="774211"/>
            <a:ext cx="7654937" cy="7125"/>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9051951"/>
      </p:ext>
    </p:extLst>
  </p:cSld>
  <p:clrMap bg1="lt1" tx1="dk1" bg2="lt2" tx2="dk2" accent1="accent1" accent2="accent2" accent3="accent3" accent4="accent4" accent5="accent5" accent6="accent6" hlink="hlink" folHlink="folHlink"/>
  <p:sldLayoutIdLst>
    <p:sldLayoutId id="2147483669" r:id="rId1"/>
    <p:sldLayoutId id="2147483761" r:id="rId2"/>
    <p:sldLayoutId id="2147483746" r:id="rId3"/>
    <p:sldLayoutId id="2147483715" r:id="rId4"/>
    <p:sldLayoutId id="2147483744" r:id="rId5"/>
    <p:sldLayoutId id="2147483762" r:id="rId6"/>
    <p:sldLayoutId id="2147483764" r:id="rId7"/>
  </p:sldLayoutIdLst>
  <p:timing>
    <p:tnLst>
      <p:par>
        <p:cTn id="1" dur="indefinite" restart="never" nodeType="tmRoot"/>
      </p:par>
    </p:tnLst>
  </p:timing>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2"/>
          <p:cNvPicPr>
            <a:picLocks noChangeAspect="1" noChangeArrowheads="1"/>
          </p:cNvPicPr>
          <p:nvPr userDrawn="1"/>
        </p:nvPicPr>
        <p:blipFill>
          <a:blip r:embed="rId13" cstate="print">
            <a:extLst>
              <a:ext uri="{28A0092B-C50C-407E-A947-70E740481C1C}">
                <a14:useLocalDpi xmlns:a14="http://schemas.microsoft.com/office/drawing/2010/main" val="0"/>
              </a:ext>
            </a:extLst>
          </a:blip>
          <a:stretch>
            <a:fillRect/>
          </a:stretch>
        </p:blipFill>
        <p:spPr bwMode="auto">
          <a:xfrm>
            <a:off x="314540" y="278581"/>
            <a:ext cx="1081898" cy="425636"/>
          </a:xfrm>
          <a:prstGeom prst="rect">
            <a:avLst/>
          </a:prstGeom>
          <a:noFill/>
          <a:effectLst/>
          <a:extLst>
            <a:ext uri="{909E8E84-426E-40DD-AFC4-6F175D3DCCD1}">
              <a14:hiddenFill xmlns:a14="http://schemas.microsoft.com/office/drawing/2010/main">
                <a:solidFill>
                  <a:srgbClr val="FFFFFF"/>
                </a:solidFill>
              </a14:hiddenFill>
            </a:ext>
          </a:extLst>
        </p:spPr>
      </p:pic>
      <p:cxnSp>
        <p:nvCxnSpPr>
          <p:cNvPr id="8" name="Gerade Verbindung 7"/>
          <p:cNvCxnSpPr/>
          <p:nvPr userDrawn="1"/>
        </p:nvCxnSpPr>
        <p:spPr>
          <a:xfrm>
            <a:off x="1503318" y="697092"/>
            <a:ext cx="805025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2811943"/>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lang="de-DE" smtClean="0"/>
              <a:t>Titelmasterformat durch Klicken bearbeiten</a:t>
            </a:r>
            <a:endParaRPr lang="de-AT"/>
          </a:p>
        </p:txBody>
      </p:sp>
      <p:sp>
        <p:nvSpPr>
          <p:cNvPr id="3" name="Textplatzhalter 2"/>
          <p:cNvSpPr>
            <a:spLocks noGrp="1"/>
          </p:cNvSpPr>
          <p:nvPr>
            <p:ph type="body" idx="1"/>
          </p:nvPr>
        </p:nvSpPr>
        <p:spPr>
          <a:xfrm>
            <a:off x="495300" y="1600204"/>
            <a:ext cx="8915400" cy="4525963"/>
          </a:xfrm>
          <a:prstGeom prst="rect">
            <a:avLst/>
          </a:prstGeom>
        </p:spPr>
        <p:txBody>
          <a:bodyPr vert="horz" lIns="91440" tIns="45720" rIns="91440" bIns="45720" rtlCol="0">
            <a:normAutofit/>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4" name="Datumsplatzhalter 3"/>
          <p:cNvSpPr>
            <a:spLocks noGrp="1"/>
          </p:cNvSpPr>
          <p:nvPr>
            <p:ph type="dt" sz="half" idx="2"/>
          </p:nvPr>
        </p:nvSpPr>
        <p:spPr>
          <a:xfrm>
            <a:off x="495300" y="6356354"/>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B148B2-759F-405B-8A25-3D17C224BC90}" type="datetimeFigureOut">
              <a:rPr lang="de-AT" smtClean="0"/>
              <a:t>29.10.2018</a:t>
            </a:fld>
            <a:endParaRPr lang="de-AT"/>
          </a:p>
        </p:txBody>
      </p:sp>
      <p:sp>
        <p:nvSpPr>
          <p:cNvPr id="5" name="Fußzeilenplatzhalter 4"/>
          <p:cNvSpPr>
            <a:spLocks noGrp="1"/>
          </p:cNvSpPr>
          <p:nvPr>
            <p:ph type="ftr" sz="quarter" idx="3"/>
          </p:nvPr>
        </p:nvSpPr>
        <p:spPr>
          <a:xfrm>
            <a:off x="3384550" y="6356354"/>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AT"/>
          </a:p>
        </p:txBody>
      </p:sp>
      <p:sp>
        <p:nvSpPr>
          <p:cNvPr id="6" name="Foliennummernplatzhalter 5"/>
          <p:cNvSpPr>
            <a:spLocks noGrp="1"/>
          </p:cNvSpPr>
          <p:nvPr>
            <p:ph type="sldNum" sz="quarter" idx="4"/>
          </p:nvPr>
        </p:nvSpPr>
        <p:spPr>
          <a:xfrm>
            <a:off x="7099300" y="6356354"/>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66837B-066D-4076-8D4F-ABADDEA58E1E}" type="slidenum">
              <a:rPr lang="de-AT" smtClean="0"/>
              <a:t>‹Nr.›</a:t>
            </a:fld>
            <a:endParaRPr lang="de-AT"/>
          </a:p>
        </p:txBody>
      </p:sp>
    </p:spTree>
    <p:extLst>
      <p:ext uri="{BB962C8B-B14F-4D97-AF65-F5344CB8AC3E}">
        <p14:creationId xmlns:p14="http://schemas.microsoft.com/office/powerpoint/2010/main" val="4155650731"/>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itelplatzhalter 1"/>
          <p:cNvSpPr>
            <a:spLocks noGrp="1"/>
          </p:cNvSpPr>
          <p:nvPr>
            <p:ph type="title"/>
          </p:nvPr>
        </p:nvSpPr>
        <p:spPr>
          <a:xfrm>
            <a:off x="450850" y="1187451"/>
            <a:ext cx="8915400" cy="1409835"/>
          </a:xfrm>
          <a:prstGeom prst="rect">
            <a:avLst/>
          </a:prstGeom>
        </p:spPr>
        <p:txBody>
          <a:bodyPr vert="horz" lIns="91440" tIns="45720" rIns="91440" bIns="45720" rtlCol="0" anchor="ctr">
            <a:normAutofit/>
          </a:bodyPr>
          <a:lstStyle/>
          <a:p>
            <a:r>
              <a:rPr lang="de-DE" dirty="0" smtClean="0"/>
              <a:t>Titelmasterformat durch Klicken bearbeiten</a:t>
            </a:r>
            <a:endParaRPr lang="de-AT" dirty="0"/>
          </a:p>
        </p:txBody>
      </p:sp>
      <p:sp>
        <p:nvSpPr>
          <p:cNvPr id="8" name="Textplatzhalter 2"/>
          <p:cNvSpPr>
            <a:spLocks noGrp="1"/>
          </p:cNvSpPr>
          <p:nvPr>
            <p:ph type="body" idx="1"/>
          </p:nvPr>
        </p:nvSpPr>
        <p:spPr>
          <a:xfrm>
            <a:off x="450850" y="2918299"/>
            <a:ext cx="8915400" cy="2188722"/>
          </a:xfrm>
          <a:prstGeom prst="rect">
            <a:avLst/>
          </a:prstGeom>
        </p:spPr>
        <p:txBody>
          <a:bodyPr vert="horz" lIns="9144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AT" dirty="0"/>
          </a:p>
        </p:txBody>
      </p:sp>
      <p:sp>
        <p:nvSpPr>
          <p:cNvPr id="9" name="Datumsplatzhalter 3"/>
          <p:cNvSpPr>
            <a:spLocks noGrp="1"/>
          </p:cNvSpPr>
          <p:nvPr>
            <p:ph type="dt" sz="half" idx="2"/>
          </p:nvPr>
        </p:nvSpPr>
        <p:spPr>
          <a:xfrm>
            <a:off x="339658" y="6424451"/>
            <a:ext cx="2311400" cy="365125"/>
          </a:xfrm>
          <a:prstGeom prst="rect">
            <a:avLst/>
          </a:prstGeom>
        </p:spPr>
        <p:txBody>
          <a:bodyPr vert="horz" lIns="91440" tIns="45720" rIns="91440" bIns="45720" rtlCol="0" anchor="ctr"/>
          <a:lstStyle>
            <a:lvl1pPr algn="l">
              <a:defRPr sz="1000">
                <a:solidFill>
                  <a:schemeClr val="tx1">
                    <a:tint val="75000"/>
                  </a:schemeClr>
                </a:solidFill>
              </a:defRPr>
            </a:lvl1pPr>
          </a:lstStyle>
          <a:p>
            <a:fld id="{2EE76A88-FDA0-4981-8CB3-66EC35F58430}" type="datetime1">
              <a:rPr lang="de-AT" smtClean="0"/>
              <a:pPr/>
              <a:t>29.10.2018</a:t>
            </a:fld>
            <a:endParaRPr lang="de-AT" dirty="0"/>
          </a:p>
        </p:txBody>
      </p:sp>
      <p:sp>
        <p:nvSpPr>
          <p:cNvPr id="10" name="Foliennummernplatzhalter 5"/>
          <p:cNvSpPr>
            <a:spLocks noGrp="1"/>
          </p:cNvSpPr>
          <p:nvPr>
            <p:ph type="sldNum" sz="quarter" idx="4"/>
          </p:nvPr>
        </p:nvSpPr>
        <p:spPr>
          <a:xfrm>
            <a:off x="7332772" y="6424453"/>
            <a:ext cx="23114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55841A43-5778-4C08-84B7-F28660F3E62F}" type="slidenum">
              <a:rPr lang="de-AT" smtClean="0"/>
              <a:pPr/>
              <a:t>‹Nr.›</a:t>
            </a:fld>
            <a:endParaRPr lang="de-AT" dirty="0"/>
          </a:p>
        </p:txBody>
      </p:sp>
      <p:pic>
        <p:nvPicPr>
          <p:cNvPr id="11" name="Picture 2" descr="C:\Malina\Diverse\VÖZ Präsentation\voez_4c_neu.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9546" y="246862"/>
            <a:ext cx="1238257" cy="656018"/>
          </a:xfrm>
          <a:prstGeom prst="rect">
            <a:avLst/>
          </a:prstGeom>
          <a:noFill/>
          <a:effectLst>
            <a:outerShdw blurRad="50800" dist="38100" dir="18900000" algn="tl" rotWithShape="0">
              <a:prstClr val="black">
                <a:alpha val="19000"/>
              </a:prstClr>
            </a:outerShdw>
          </a:effectLst>
          <a:extLst>
            <a:ext uri="{909E8E84-426E-40DD-AFC4-6F175D3DCCD1}">
              <a14:hiddenFill xmlns:a14="http://schemas.microsoft.com/office/drawing/2010/main">
                <a:solidFill>
                  <a:srgbClr val="FFFFFF"/>
                </a:solidFill>
              </a14:hiddenFill>
            </a:ext>
          </a:extLst>
        </p:spPr>
      </p:pic>
      <p:sp>
        <p:nvSpPr>
          <p:cNvPr id="12" name="Rechteck 11"/>
          <p:cNvSpPr/>
          <p:nvPr/>
        </p:nvSpPr>
        <p:spPr>
          <a:xfrm>
            <a:off x="1609726" y="661988"/>
            <a:ext cx="8296276" cy="242250"/>
          </a:xfrm>
          <a:prstGeom prst="rect">
            <a:avLst/>
          </a:prstGeom>
          <a:solidFill>
            <a:srgbClr val="85A7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3" name="Rechteck 12"/>
          <p:cNvSpPr/>
          <p:nvPr/>
        </p:nvSpPr>
        <p:spPr>
          <a:xfrm>
            <a:off x="0" y="6257931"/>
            <a:ext cx="9906000" cy="222053"/>
          </a:xfrm>
          <a:prstGeom prst="rect">
            <a:avLst/>
          </a:prstGeom>
          <a:gradFill>
            <a:gsLst>
              <a:gs pos="0">
                <a:schemeClr val="accent1">
                  <a:tint val="66000"/>
                  <a:satMod val="160000"/>
                </a:schemeClr>
              </a:gs>
              <a:gs pos="41000">
                <a:schemeClr val="accent1">
                  <a:tint val="44500"/>
                  <a:satMod val="160000"/>
                </a:schemeClr>
              </a:gs>
              <a:gs pos="100000">
                <a:schemeClr val="bg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4" name="Textfeld 13"/>
          <p:cNvSpPr txBox="1"/>
          <p:nvPr/>
        </p:nvSpPr>
        <p:spPr>
          <a:xfrm>
            <a:off x="8058945" y="6210307"/>
            <a:ext cx="1575329" cy="307777"/>
          </a:xfrm>
          <a:prstGeom prst="rect">
            <a:avLst/>
          </a:prstGeom>
          <a:noFill/>
        </p:spPr>
        <p:txBody>
          <a:bodyPr wrap="square" rtlCol="0">
            <a:spAutoFit/>
          </a:bodyPr>
          <a:lstStyle/>
          <a:p>
            <a:pPr algn="r"/>
            <a:r>
              <a:rPr lang="de-AT" sz="1400" b="0" dirty="0" smtClean="0">
                <a:solidFill>
                  <a:schemeClr val="bg1"/>
                </a:solidFill>
              </a:rPr>
              <a:t>www.zement.at</a:t>
            </a:r>
            <a:endParaRPr lang="de-AT" sz="1400" b="0" dirty="0">
              <a:solidFill>
                <a:schemeClr val="bg1"/>
              </a:solidFill>
            </a:endParaRPr>
          </a:p>
        </p:txBody>
      </p:sp>
      <p:sp>
        <p:nvSpPr>
          <p:cNvPr id="15" name="Textfeld 14"/>
          <p:cNvSpPr txBox="1"/>
          <p:nvPr/>
        </p:nvSpPr>
        <p:spPr>
          <a:xfrm>
            <a:off x="4026004" y="6475604"/>
            <a:ext cx="1906621" cy="246221"/>
          </a:xfrm>
          <a:prstGeom prst="rect">
            <a:avLst/>
          </a:prstGeom>
          <a:noFill/>
        </p:spPr>
        <p:txBody>
          <a:bodyPr wrap="square" rtlCol="0">
            <a:spAutoFit/>
          </a:bodyPr>
          <a:lstStyle/>
          <a:p>
            <a:pPr algn="ctr"/>
            <a:r>
              <a:rPr lang="de-AT" sz="1000" dirty="0" smtClean="0">
                <a:solidFill>
                  <a:schemeClr val="tx1">
                    <a:lumMod val="50000"/>
                    <a:lumOff val="50000"/>
                  </a:schemeClr>
                </a:solidFill>
              </a:rPr>
              <a:t>Seitenwidmung</a:t>
            </a:r>
            <a:endParaRPr lang="de-AT" sz="1000" dirty="0">
              <a:solidFill>
                <a:schemeClr val="tx1">
                  <a:lumMod val="50000"/>
                  <a:lumOff val="50000"/>
                </a:schemeClr>
              </a:solidFill>
            </a:endParaRPr>
          </a:p>
        </p:txBody>
      </p:sp>
    </p:spTree>
    <p:extLst>
      <p:ext uri="{BB962C8B-B14F-4D97-AF65-F5344CB8AC3E}">
        <p14:creationId xmlns:p14="http://schemas.microsoft.com/office/powerpoint/2010/main" val="3656949379"/>
      </p:ext>
    </p:extLst>
  </p:cSld>
  <p:clrMap bg1="lt1" tx1="dk1" bg2="lt2" tx2="dk2" accent1="accent1" accent2="accent2" accent3="accent3" accent4="accent4" accent5="accent5" accent6="accent6" hlink="hlink" folHlink="folHlink"/>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lang="de-DE" smtClean="0"/>
              <a:t>Titelmasterformat durch Klicken bearbeiten</a:t>
            </a:r>
            <a:endParaRPr lang="de-AT"/>
          </a:p>
        </p:txBody>
      </p:sp>
      <p:sp>
        <p:nvSpPr>
          <p:cNvPr id="3" name="Textplatzhalter 2"/>
          <p:cNvSpPr>
            <a:spLocks noGrp="1"/>
          </p:cNvSpPr>
          <p:nvPr>
            <p:ph type="body" idx="1"/>
          </p:nvPr>
        </p:nvSpPr>
        <p:spPr>
          <a:xfrm>
            <a:off x="495300" y="1600206"/>
            <a:ext cx="8915400" cy="4525963"/>
          </a:xfrm>
          <a:prstGeom prst="rect">
            <a:avLst/>
          </a:prstGeom>
        </p:spPr>
        <p:txBody>
          <a:bodyPr vert="horz" lIns="91440" tIns="45720" rIns="91440" bIns="45720" rtlCol="0">
            <a:normAutofit/>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4" name="Datumsplatzhalter 3"/>
          <p:cNvSpPr>
            <a:spLocks noGrp="1"/>
          </p:cNvSpPr>
          <p:nvPr>
            <p:ph type="dt" sz="half" idx="2"/>
          </p:nvPr>
        </p:nvSpPr>
        <p:spPr>
          <a:xfrm>
            <a:off x="495300" y="6356365"/>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888186-EBEB-4AE0-9AFB-7EF4B0290D6A}" type="datetimeFigureOut">
              <a:rPr lang="de-AT" smtClean="0">
                <a:solidFill>
                  <a:prstClr val="black">
                    <a:tint val="75000"/>
                  </a:prstClr>
                </a:solidFill>
              </a:rPr>
              <a:pPr/>
              <a:t>29.10.2018</a:t>
            </a:fld>
            <a:endParaRPr lang="de-AT">
              <a:solidFill>
                <a:prstClr val="black">
                  <a:tint val="75000"/>
                </a:prstClr>
              </a:solidFill>
            </a:endParaRPr>
          </a:p>
        </p:txBody>
      </p:sp>
      <p:sp>
        <p:nvSpPr>
          <p:cNvPr id="5" name="Fußzeilenplatzhalter 4"/>
          <p:cNvSpPr>
            <a:spLocks noGrp="1"/>
          </p:cNvSpPr>
          <p:nvPr>
            <p:ph type="ftr" sz="quarter" idx="3"/>
          </p:nvPr>
        </p:nvSpPr>
        <p:spPr>
          <a:xfrm>
            <a:off x="3384550" y="6356365"/>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AT">
              <a:solidFill>
                <a:prstClr val="black">
                  <a:tint val="75000"/>
                </a:prstClr>
              </a:solidFill>
            </a:endParaRPr>
          </a:p>
        </p:txBody>
      </p:sp>
      <p:sp>
        <p:nvSpPr>
          <p:cNvPr id="6" name="Foliennummernplatzhalter 5"/>
          <p:cNvSpPr>
            <a:spLocks noGrp="1"/>
          </p:cNvSpPr>
          <p:nvPr>
            <p:ph type="sldNum" sz="quarter" idx="4"/>
          </p:nvPr>
        </p:nvSpPr>
        <p:spPr>
          <a:xfrm>
            <a:off x="7099300" y="6356365"/>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B70C3D-6ABF-4FD8-82A8-5ACEFAF02B86}" type="slidenum">
              <a:rPr lang="de-AT" smtClean="0">
                <a:solidFill>
                  <a:prstClr val="black">
                    <a:tint val="75000"/>
                  </a:prstClr>
                </a:solidFill>
              </a:rPr>
              <a:pPr/>
              <a:t>‹Nr.›</a:t>
            </a:fld>
            <a:endParaRPr lang="de-AT">
              <a:solidFill>
                <a:prstClr val="black">
                  <a:tint val="75000"/>
                </a:prstClr>
              </a:solidFill>
            </a:endParaRPr>
          </a:p>
        </p:txBody>
      </p:sp>
    </p:spTree>
    <p:extLst>
      <p:ext uri="{BB962C8B-B14F-4D97-AF65-F5344CB8AC3E}">
        <p14:creationId xmlns:p14="http://schemas.microsoft.com/office/powerpoint/2010/main" val="924200876"/>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2"/>
          <p:cNvPicPr>
            <a:picLocks noChangeAspect="1" noChangeArrowheads="1"/>
          </p:cNvPicPr>
          <p:nvPr userDrawn="1"/>
        </p:nvPicPr>
        <p:blipFill>
          <a:blip r:embed="rId7" cstate="email">
            <a:extLst>
              <a:ext uri="{28A0092B-C50C-407E-A947-70E740481C1C}">
                <a14:useLocalDpi xmlns:a14="http://schemas.microsoft.com/office/drawing/2010/main" val="0"/>
              </a:ext>
            </a:extLst>
          </a:blip>
          <a:stretch>
            <a:fillRect/>
          </a:stretch>
        </p:blipFill>
        <p:spPr bwMode="auto">
          <a:xfrm>
            <a:off x="284779" y="269584"/>
            <a:ext cx="1295658" cy="509732"/>
          </a:xfrm>
          <a:prstGeom prst="rect">
            <a:avLst/>
          </a:prstGeom>
          <a:noFill/>
          <a:effectLst/>
          <a:extLst>
            <a:ext uri="{909E8E84-426E-40DD-AFC4-6F175D3DCCD1}">
              <a14:hiddenFill xmlns:a14="http://schemas.microsoft.com/office/drawing/2010/main">
                <a:solidFill>
                  <a:srgbClr val="FFFFFF"/>
                </a:solidFill>
              </a14:hiddenFill>
            </a:ext>
          </a:extLst>
        </p:spPr>
      </p:pic>
      <p:cxnSp>
        <p:nvCxnSpPr>
          <p:cNvPr id="8" name="Gerade Verbindung 7"/>
          <p:cNvCxnSpPr/>
          <p:nvPr userDrawn="1"/>
        </p:nvCxnSpPr>
        <p:spPr>
          <a:xfrm>
            <a:off x="1762113" y="774211"/>
            <a:ext cx="7654937" cy="7125"/>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9" name="Textfeld 8"/>
          <p:cNvSpPr txBox="1"/>
          <p:nvPr userDrawn="1"/>
        </p:nvSpPr>
        <p:spPr>
          <a:xfrm>
            <a:off x="8534400" y="6483934"/>
            <a:ext cx="952846" cy="246221"/>
          </a:xfrm>
          <a:prstGeom prst="rect">
            <a:avLst/>
          </a:prstGeom>
          <a:noFill/>
        </p:spPr>
        <p:txBody>
          <a:bodyPr wrap="square" rtlCol="0">
            <a:spAutoFit/>
          </a:bodyPr>
          <a:lstStyle/>
          <a:p>
            <a:pPr algn="r"/>
            <a:fld id="{55841A43-5778-4C08-84B7-F28660F3E62F}" type="slidenum">
              <a:rPr lang="de-AT" sz="1000" smtClean="0">
                <a:solidFill>
                  <a:prstClr val="white">
                    <a:lumMod val="50000"/>
                  </a:prstClr>
                </a:solidFill>
              </a:rPr>
              <a:pPr algn="r"/>
              <a:t>‹Nr.›</a:t>
            </a:fld>
            <a:endParaRPr lang="de-AT" sz="1000" dirty="0">
              <a:solidFill>
                <a:prstClr val="white">
                  <a:lumMod val="50000"/>
                </a:prstClr>
              </a:solidFill>
            </a:endParaRPr>
          </a:p>
        </p:txBody>
      </p:sp>
    </p:spTree>
    <p:extLst>
      <p:ext uri="{BB962C8B-B14F-4D97-AF65-F5344CB8AC3E}">
        <p14:creationId xmlns:p14="http://schemas.microsoft.com/office/powerpoint/2010/main" val="778168287"/>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Lst>
  <p:timing>
    <p:tnLst>
      <p:par>
        <p:cTn id="1" dur="indefinite" restart="never" nodeType="tmRoot"/>
      </p:par>
    </p:tnLst>
  </p:timing>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1.xml"/><Relationship Id="rId5" Type="http://schemas.openxmlformats.org/officeDocument/2006/relationships/image" Target="../media/image21.jpeg"/><Relationship Id="rId4" Type="http://schemas.openxmlformats.org/officeDocument/2006/relationships/image" Target="../media/image20.jpeg"/></Relationships>
</file>

<file path=ppt/slides/_rels/slide1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5.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1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41.xml"/></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42.xml"/><Relationship Id="rId5" Type="http://schemas.openxmlformats.org/officeDocument/2006/relationships/image" Target="../media/image36.jpeg"/><Relationship Id="rId4" Type="http://schemas.openxmlformats.org/officeDocument/2006/relationships/image" Target="../media/image3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Y:\spaun\Spaun\Energiespeicher Beton\Präsentationen\Grafiken und Fotos für Präsenationen\TBA_illu_2017_cmyk_copyright_Z+B.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458" t="5436" r="1280" b="-79"/>
          <a:stretch/>
        </p:blipFill>
        <p:spPr bwMode="auto">
          <a:xfrm>
            <a:off x="534507" y="877500"/>
            <a:ext cx="8958426" cy="3862340"/>
          </a:xfrm>
          <a:prstGeom prst="rect">
            <a:avLst/>
          </a:prstGeom>
          <a:noFill/>
          <a:extLst>
            <a:ext uri="{909E8E84-426E-40DD-AFC4-6F175D3DCCD1}">
              <a14:hiddenFill xmlns:a14="http://schemas.microsoft.com/office/drawing/2010/main">
                <a:solidFill>
                  <a:srgbClr val="FFFFFF"/>
                </a:solidFill>
              </a14:hiddenFill>
            </a:ext>
          </a:extLst>
        </p:spPr>
      </p:pic>
      <p:sp>
        <p:nvSpPr>
          <p:cNvPr id="3" name="Rechteck 2"/>
          <p:cNvSpPr/>
          <p:nvPr/>
        </p:nvSpPr>
        <p:spPr>
          <a:xfrm>
            <a:off x="557750" y="4654115"/>
            <a:ext cx="9010650" cy="1261884"/>
          </a:xfrm>
          <a:prstGeom prst="rect">
            <a:avLst/>
          </a:prstGeom>
        </p:spPr>
        <p:txBody>
          <a:bodyPr wrap="square" lIns="0" tIns="0" rIns="0" bIns="0">
            <a:spAutoFit/>
          </a:bodyPr>
          <a:lstStyle/>
          <a:p>
            <a:r>
              <a:rPr lang="de-AT" sz="4400" b="1" dirty="0">
                <a:solidFill>
                  <a:schemeClr val="tx1">
                    <a:lumMod val="65000"/>
                    <a:lumOff val="35000"/>
                  </a:schemeClr>
                </a:solidFill>
              </a:rPr>
              <a:t>Windstrom speichern – in Beton! </a:t>
            </a:r>
            <a:r>
              <a:rPr lang="de-AT" sz="4400" dirty="0">
                <a:solidFill>
                  <a:schemeClr val="tx1">
                    <a:lumMod val="65000"/>
                    <a:lumOff val="35000"/>
                  </a:schemeClr>
                </a:solidFill>
              </a:rPr>
              <a:t>	</a:t>
            </a:r>
          </a:p>
          <a:p>
            <a:r>
              <a:rPr lang="de-DE" sz="1900" b="1" dirty="0">
                <a:solidFill>
                  <a:schemeClr val="tx1">
                    <a:lumMod val="65000"/>
                    <a:lumOff val="35000"/>
                  </a:schemeClr>
                </a:solidFill>
              </a:rPr>
              <a:t>Die intelligente Verknüpfung von </a:t>
            </a:r>
            <a:r>
              <a:rPr lang="de-DE" sz="1900" b="1" dirty="0" smtClean="0">
                <a:solidFill>
                  <a:schemeClr val="tx1">
                    <a:lumMod val="65000"/>
                    <a:lumOff val="35000"/>
                  </a:schemeClr>
                </a:solidFill>
              </a:rPr>
              <a:t>Windenergie-Produktion </a:t>
            </a:r>
            <a:br>
              <a:rPr lang="de-DE" sz="1900" b="1" dirty="0" smtClean="0">
                <a:solidFill>
                  <a:schemeClr val="tx1">
                    <a:lumMod val="65000"/>
                    <a:lumOff val="35000"/>
                  </a:schemeClr>
                </a:solidFill>
              </a:rPr>
            </a:br>
            <a:r>
              <a:rPr lang="de-DE" sz="1900" b="1" dirty="0" smtClean="0">
                <a:solidFill>
                  <a:schemeClr val="tx1">
                    <a:lumMod val="65000"/>
                    <a:lumOff val="35000"/>
                  </a:schemeClr>
                </a:solidFill>
              </a:rPr>
              <a:t>mit </a:t>
            </a:r>
            <a:r>
              <a:rPr lang="de-DE" sz="1900" b="1" dirty="0">
                <a:solidFill>
                  <a:schemeClr val="tx1">
                    <a:lumMod val="65000"/>
                    <a:lumOff val="35000"/>
                  </a:schemeClr>
                </a:solidFill>
              </a:rPr>
              <a:t>Kurz- und Langzeitspeicherung in </a:t>
            </a:r>
            <a:r>
              <a:rPr lang="de-DE" sz="1900" b="1" dirty="0" smtClean="0">
                <a:solidFill>
                  <a:schemeClr val="tx1">
                    <a:lumMod val="65000"/>
                    <a:lumOff val="35000"/>
                  </a:schemeClr>
                </a:solidFill>
              </a:rPr>
              <a:t>Gebäuden</a:t>
            </a:r>
            <a:endParaRPr lang="de-DE" sz="1900" b="1" dirty="0">
              <a:solidFill>
                <a:schemeClr val="tx1">
                  <a:lumMod val="65000"/>
                  <a:lumOff val="35000"/>
                </a:schemeClr>
              </a:solidFill>
            </a:endParaRPr>
          </a:p>
        </p:txBody>
      </p:sp>
      <p:sp>
        <p:nvSpPr>
          <p:cNvPr id="4" name="Textfeld 3"/>
          <p:cNvSpPr txBox="1"/>
          <p:nvPr/>
        </p:nvSpPr>
        <p:spPr>
          <a:xfrm>
            <a:off x="3686493" y="5962812"/>
            <a:ext cx="5806440" cy="553998"/>
          </a:xfrm>
          <a:prstGeom prst="rect">
            <a:avLst/>
          </a:prstGeom>
          <a:noFill/>
        </p:spPr>
        <p:txBody>
          <a:bodyPr wrap="square" lIns="0" tIns="0" rIns="36000" bIns="0" rtlCol="0">
            <a:spAutoFit/>
          </a:bodyPr>
          <a:lstStyle/>
          <a:p>
            <a:pPr algn="r"/>
            <a:r>
              <a:rPr lang="de-DE" dirty="0">
                <a:solidFill>
                  <a:schemeClr val="tx1">
                    <a:lumMod val="65000"/>
                    <a:lumOff val="35000"/>
                  </a:schemeClr>
                </a:solidFill>
              </a:rPr>
              <a:t>Dipl.-Ing. Sebastian Spaun, VÖZ</a:t>
            </a:r>
          </a:p>
          <a:p>
            <a:pPr algn="r"/>
            <a:r>
              <a:rPr lang="de-DE" dirty="0" smtClean="0">
                <a:solidFill>
                  <a:schemeClr val="tx1">
                    <a:lumMod val="65000"/>
                    <a:lumOff val="35000"/>
                  </a:schemeClr>
                </a:solidFill>
              </a:rPr>
              <a:t>30</a:t>
            </a:r>
            <a:r>
              <a:rPr lang="de-DE" dirty="0">
                <a:solidFill>
                  <a:schemeClr val="tx1">
                    <a:lumMod val="65000"/>
                    <a:lumOff val="35000"/>
                  </a:schemeClr>
                </a:solidFill>
              </a:rPr>
              <a:t>. Oktober 2018, </a:t>
            </a:r>
            <a:r>
              <a:rPr lang="de-DE" dirty="0" smtClean="0">
                <a:solidFill>
                  <a:schemeClr val="tx1">
                    <a:lumMod val="65000"/>
                    <a:lumOff val="35000"/>
                  </a:schemeClr>
                </a:solidFill>
              </a:rPr>
              <a:t>envietech2018, Graz</a:t>
            </a:r>
          </a:p>
        </p:txBody>
      </p:sp>
    </p:spTree>
    <p:extLst>
      <p:ext uri="{BB962C8B-B14F-4D97-AF65-F5344CB8AC3E}">
        <p14:creationId xmlns:p14="http://schemas.microsoft.com/office/powerpoint/2010/main" val="369357858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r>
              <a:rPr lang="en-GB" dirty="0" smtClean="0"/>
              <a:t>Sebastian Spaun</a:t>
            </a:r>
            <a:endParaRPr lang="en-GB" dirty="0"/>
          </a:p>
        </p:txBody>
      </p:sp>
      <p:sp>
        <p:nvSpPr>
          <p:cNvPr id="3" name="Fußzeilenplatzhalter 2"/>
          <p:cNvSpPr>
            <a:spLocks noGrp="1"/>
          </p:cNvSpPr>
          <p:nvPr>
            <p:ph type="ftr" sz="quarter" idx="11"/>
          </p:nvPr>
        </p:nvSpPr>
        <p:spPr/>
        <p:txBody>
          <a:bodyPr/>
          <a:lstStyle/>
          <a:p>
            <a:pPr algn="ctr"/>
            <a:r>
              <a:rPr lang="de-DE" dirty="0"/>
              <a:t>30. Oktober 2018, envietech2018, Graz</a:t>
            </a:r>
          </a:p>
        </p:txBody>
      </p:sp>
      <p:sp>
        <p:nvSpPr>
          <p:cNvPr id="4" name="Foliennummernplatzhalter 3"/>
          <p:cNvSpPr>
            <a:spLocks noGrp="1"/>
          </p:cNvSpPr>
          <p:nvPr>
            <p:ph type="sldNum" sz="quarter" idx="12"/>
          </p:nvPr>
        </p:nvSpPr>
        <p:spPr/>
        <p:txBody>
          <a:bodyPr/>
          <a:lstStyle/>
          <a:p>
            <a:fld id="{1F2EE079-9084-44D5-B600-C4AE8DAD7405}" type="slidenum">
              <a:rPr lang="en-GB" smtClean="0"/>
              <a:pPr/>
              <a:t>1</a:t>
            </a:fld>
            <a:endParaRPr lang="en-GB" dirty="0"/>
          </a:p>
        </p:txBody>
      </p:sp>
      <p:sp>
        <p:nvSpPr>
          <p:cNvPr id="6" name="Titel 2"/>
          <p:cNvSpPr txBox="1">
            <a:spLocks/>
          </p:cNvSpPr>
          <p:nvPr/>
        </p:nvSpPr>
        <p:spPr>
          <a:xfrm>
            <a:off x="1838325" y="336900"/>
            <a:ext cx="7578725" cy="561533"/>
          </a:xfrm>
          <a:prstGeom prst="rect">
            <a:avLst/>
          </a:prstGeom>
        </p:spPr>
        <p:txBody>
          <a:bodyPr lIns="0" tIns="0" rIns="0" bIns="0"/>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de-AT" sz="2700" b="1" dirty="0" smtClean="0"/>
              <a:t>Gebäude verschlingen 38 % des End-Energiebedarfs</a:t>
            </a:r>
            <a:endParaRPr lang="de-AT" sz="2700" b="1" dirty="0"/>
          </a:p>
        </p:txBody>
      </p:sp>
      <p:sp>
        <p:nvSpPr>
          <p:cNvPr id="9" name="Textfeld 8"/>
          <p:cNvSpPr txBox="1"/>
          <p:nvPr/>
        </p:nvSpPr>
        <p:spPr>
          <a:xfrm>
            <a:off x="723900" y="5772150"/>
            <a:ext cx="1200970" cy="230832"/>
          </a:xfrm>
          <a:prstGeom prst="rect">
            <a:avLst/>
          </a:prstGeom>
          <a:noFill/>
        </p:spPr>
        <p:txBody>
          <a:bodyPr wrap="none" rtlCol="0">
            <a:spAutoFit/>
          </a:bodyPr>
          <a:lstStyle/>
          <a:p>
            <a:r>
              <a:rPr lang="de-AT" sz="900" dirty="0" smtClean="0"/>
              <a:t>Quelle: </a:t>
            </a:r>
            <a:r>
              <a:rPr lang="de-AT" sz="900" dirty="0" err="1" smtClean="0"/>
              <a:t>eurostat</a:t>
            </a:r>
            <a:r>
              <a:rPr lang="de-AT" sz="900" dirty="0" smtClean="0"/>
              <a:t> 2014</a:t>
            </a:r>
            <a:endParaRPr lang="de-AT" sz="900" dirty="0"/>
          </a:p>
        </p:txBody>
      </p:sp>
      <p:pic>
        <p:nvPicPr>
          <p:cNvPr id="8" name="Picture 2" descr="2014 energy consumption by sector in the EU"/>
          <p:cNvPicPr>
            <a:picLocks noChangeAspect="1" noChangeArrowheads="1"/>
          </p:cNvPicPr>
          <p:nvPr/>
        </p:nvPicPr>
        <p:blipFill rotWithShape="1">
          <a:blip r:embed="rId2">
            <a:extLst>
              <a:ext uri="{28A0092B-C50C-407E-A947-70E740481C1C}">
                <a14:useLocalDpi xmlns:a14="http://schemas.microsoft.com/office/drawing/2010/main" val="0"/>
              </a:ext>
            </a:extLst>
          </a:blip>
          <a:srcRect t="6681" b="7114"/>
          <a:stretch/>
        </p:blipFill>
        <p:spPr bwMode="auto">
          <a:xfrm>
            <a:off x="3752552" y="1447800"/>
            <a:ext cx="6048673" cy="4630266"/>
          </a:xfrm>
          <a:prstGeom prst="rect">
            <a:avLst/>
          </a:prstGeom>
          <a:noFill/>
          <a:extLst>
            <a:ext uri="{909E8E84-426E-40DD-AFC4-6F175D3DCCD1}">
              <a14:hiddenFill xmlns:a14="http://schemas.microsoft.com/office/drawing/2010/main">
                <a:solidFill>
                  <a:srgbClr val="FFFFFF"/>
                </a:solidFill>
              </a14:hiddenFill>
            </a:ext>
          </a:extLst>
        </p:spPr>
      </p:pic>
      <p:sp>
        <p:nvSpPr>
          <p:cNvPr id="10" name="Textfeld 9"/>
          <p:cNvSpPr txBox="1"/>
          <p:nvPr/>
        </p:nvSpPr>
        <p:spPr>
          <a:xfrm>
            <a:off x="771525" y="1162050"/>
            <a:ext cx="8572500" cy="954107"/>
          </a:xfrm>
          <a:prstGeom prst="rect">
            <a:avLst/>
          </a:prstGeom>
          <a:noFill/>
        </p:spPr>
        <p:txBody>
          <a:bodyPr wrap="square" rtlCol="0">
            <a:spAutoFit/>
          </a:bodyPr>
          <a:lstStyle/>
          <a:p>
            <a:r>
              <a:rPr lang="de-AT" sz="2800" b="1" dirty="0" smtClean="0">
                <a:solidFill>
                  <a:schemeClr val="tx1">
                    <a:lumMod val="65000"/>
                    <a:lumOff val="35000"/>
                  </a:schemeClr>
                </a:solidFill>
              </a:rPr>
              <a:t>Energieverbrauch </a:t>
            </a:r>
            <a:br>
              <a:rPr lang="de-AT" sz="2800" b="1" dirty="0" smtClean="0">
                <a:solidFill>
                  <a:schemeClr val="tx1">
                    <a:lumMod val="65000"/>
                    <a:lumOff val="35000"/>
                  </a:schemeClr>
                </a:solidFill>
              </a:rPr>
            </a:br>
            <a:r>
              <a:rPr lang="de-AT" sz="2800" b="1" dirty="0" smtClean="0">
                <a:solidFill>
                  <a:schemeClr val="tx1">
                    <a:lumMod val="65000"/>
                    <a:lumOff val="35000"/>
                  </a:schemeClr>
                </a:solidFill>
              </a:rPr>
              <a:t>in der EU 2014</a:t>
            </a:r>
            <a:endParaRPr lang="de-AT" sz="2800" b="1" dirty="0">
              <a:solidFill>
                <a:schemeClr val="tx1">
                  <a:lumMod val="65000"/>
                  <a:lumOff val="35000"/>
                </a:schemeClr>
              </a:solidFill>
            </a:endParaRPr>
          </a:p>
        </p:txBody>
      </p:sp>
      <p:sp>
        <p:nvSpPr>
          <p:cNvPr id="5" name="Textfeld 4"/>
          <p:cNvSpPr txBox="1"/>
          <p:nvPr/>
        </p:nvSpPr>
        <p:spPr>
          <a:xfrm>
            <a:off x="4124324" y="5172075"/>
            <a:ext cx="1285875" cy="646331"/>
          </a:xfrm>
          <a:prstGeom prst="rect">
            <a:avLst/>
          </a:prstGeom>
          <a:solidFill>
            <a:schemeClr val="bg1"/>
          </a:solidFill>
        </p:spPr>
        <p:txBody>
          <a:bodyPr wrap="square" rtlCol="0">
            <a:spAutoFit/>
          </a:bodyPr>
          <a:lstStyle/>
          <a:p>
            <a:pPr algn="ctr"/>
            <a:r>
              <a:rPr lang="de-AT" dirty="0" smtClean="0">
                <a:solidFill>
                  <a:srgbClr val="009999"/>
                </a:solidFill>
              </a:rPr>
              <a:t>Haushalte</a:t>
            </a:r>
            <a:br>
              <a:rPr lang="de-AT" dirty="0" smtClean="0">
                <a:solidFill>
                  <a:srgbClr val="009999"/>
                </a:solidFill>
              </a:rPr>
            </a:br>
            <a:r>
              <a:rPr lang="de-AT" dirty="0" smtClean="0">
                <a:solidFill>
                  <a:srgbClr val="009999"/>
                </a:solidFill>
              </a:rPr>
              <a:t>24,8%</a:t>
            </a:r>
            <a:endParaRPr lang="de-AT" dirty="0">
              <a:solidFill>
                <a:srgbClr val="009999"/>
              </a:solidFill>
            </a:endParaRPr>
          </a:p>
        </p:txBody>
      </p:sp>
      <p:sp>
        <p:nvSpPr>
          <p:cNvPr id="12" name="Textfeld 11"/>
          <p:cNvSpPr txBox="1"/>
          <p:nvPr/>
        </p:nvSpPr>
        <p:spPr>
          <a:xfrm>
            <a:off x="5172074" y="1537990"/>
            <a:ext cx="1638299" cy="646331"/>
          </a:xfrm>
          <a:prstGeom prst="rect">
            <a:avLst/>
          </a:prstGeom>
          <a:solidFill>
            <a:schemeClr val="bg1"/>
          </a:solidFill>
        </p:spPr>
        <p:txBody>
          <a:bodyPr wrap="square" rtlCol="0">
            <a:spAutoFit/>
          </a:bodyPr>
          <a:lstStyle/>
          <a:p>
            <a:pPr algn="ctr"/>
            <a:r>
              <a:rPr lang="de-AT" dirty="0" smtClean="0">
                <a:solidFill>
                  <a:schemeClr val="bg1">
                    <a:lumMod val="50000"/>
                  </a:schemeClr>
                </a:solidFill>
              </a:rPr>
              <a:t>Landwirtschaft</a:t>
            </a:r>
            <a:br>
              <a:rPr lang="de-AT" dirty="0" smtClean="0">
                <a:solidFill>
                  <a:schemeClr val="bg1">
                    <a:lumMod val="50000"/>
                  </a:schemeClr>
                </a:solidFill>
              </a:rPr>
            </a:br>
            <a:r>
              <a:rPr lang="de-AT" dirty="0" smtClean="0">
                <a:solidFill>
                  <a:schemeClr val="bg1">
                    <a:lumMod val="50000"/>
                  </a:schemeClr>
                </a:solidFill>
              </a:rPr>
              <a:t>2,2%</a:t>
            </a:r>
            <a:endParaRPr lang="de-AT" dirty="0">
              <a:solidFill>
                <a:schemeClr val="bg1">
                  <a:lumMod val="50000"/>
                </a:schemeClr>
              </a:solidFill>
            </a:endParaRPr>
          </a:p>
        </p:txBody>
      </p:sp>
      <p:sp>
        <p:nvSpPr>
          <p:cNvPr id="13" name="Textfeld 12"/>
          <p:cNvSpPr txBox="1"/>
          <p:nvPr/>
        </p:nvSpPr>
        <p:spPr>
          <a:xfrm>
            <a:off x="8220075" y="5498410"/>
            <a:ext cx="1285872" cy="646331"/>
          </a:xfrm>
          <a:prstGeom prst="rect">
            <a:avLst/>
          </a:prstGeom>
          <a:solidFill>
            <a:schemeClr val="bg1"/>
          </a:solidFill>
        </p:spPr>
        <p:txBody>
          <a:bodyPr wrap="square" rtlCol="0">
            <a:spAutoFit/>
          </a:bodyPr>
          <a:lstStyle/>
          <a:p>
            <a:pPr algn="ctr"/>
            <a:r>
              <a:rPr lang="de-AT" dirty="0" smtClean="0">
                <a:solidFill>
                  <a:schemeClr val="bg1">
                    <a:lumMod val="50000"/>
                  </a:schemeClr>
                </a:solidFill>
              </a:rPr>
              <a:t>Transport</a:t>
            </a:r>
            <a:br>
              <a:rPr lang="de-AT" dirty="0" smtClean="0">
                <a:solidFill>
                  <a:schemeClr val="bg1">
                    <a:lumMod val="50000"/>
                  </a:schemeClr>
                </a:solidFill>
              </a:rPr>
            </a:br>
            <a:r>
              <a:rPr lang="de-AT" dirty="0" smtClean="0">
                <a:solidFill>
                  <a:schemeClr val="bg1">
                    <a:lumMod val="50000"/>
                  </a:schemeClr>
                </a:solidFill>
              </a:rPr>
              <a:t>33,3%</a:t>
            </a:r>
            <a:endParaRPr lang="de-AT" dirty="0">
              <a:solidFill>
                <a:schemeClr val="bg1">
                  <a:lumMod val="50000"/>
                </a:schemeClr>
              </a:solidFill>
            </a:endParaRPr>
          </a:p>
        </p:txBody>
      </p:sp>
      <p:sp>
        <p:nvSpPr>
          <p:cNvPr id="14" name="Textfeld 13"/>
          <p:cNvSpPr txBox="1"/>
          <p:nvPr/>
        </p:nvSpPr>
        <p:spPr>
          <a:xfrm>
            <a:off x="8467728" y="2250385"/>
            <a:ext cx="1285872" cy="646331"/>
          </a:xfrm>
          <a:prstGeom prst="rect">
            <a:avLst/>
          </a:prstGeom>
          <a:solidFill>
            <a:schemeClr val="bg1"/>
          </a:solidFill>
        </p:spPr>
        <p:txBody>
          <a:bodyPr wrap="square" rtlCol="0">
            <a:spAutoFit/>
          </a:bodyPr>
          <a:lstStyle/>
          <a:p>
            <a:pPr algn="ctr"/>
            <a:r>
              <a:rPr lang="de-AT" dirty="0" smtClean="0">
                <a:solidFill>
                  <a:schemeClr val="tx1">
                    <a:lumMod val="65000"/>
                    <a:lumOff val="35000"/>
                  </a:schemeClr>
                </a:solidFill>
              </a:rPr>
              <a:t>Industrie</a:t>
            </a:r>
            <a:br>
              <a:rPr lang="de-AT" dirty="0" smtClean="0">
                <a:solidFill>
                  <a:schemeClr val="tx1">
                    <a:lumMod val="65000"/>
                    <a:lumOff val="35000"/>
                  </a:schemeClr>
                </a:solidFill>
              </a:rPr>
            </a:br>
            <a:r>
              <a:rPr lang="de-AT" dirty="0" smtClean="0">
                <a:solidFill>
                  <a:schemeClr val="tx1">
                    <a:lumMod val="65000"/>
                    <a:lumOff val="35000"/>
                  </a:schemeClr>
                </a:solidFill>
              </a:rPr>
              <a:t>25,9%</a:t>
            </a:r>
            <a:endParaRPr lang="de-AT" dirty="0">
              <a:solidFill>
                <a:schemeClr val="tx1">
                  <a:lumMod val="65000"/>
                  <a:lumOff val="35000"/>
                </a:schemeClr>
              </a:solidFill>
            </a:endParaRPr>
          </a:p>
        </p:txBody>
      </p:sp>
      <p:sp>
        <p:nvSpPr>
          <p:cNvPr id="15" name="Textfeld 14"/>
          <p:cNvSpPr txBox="1"/>
          <p:nvPr/>
        </p:nvSpPr>
        <p:spPr>
          <a:xfrm>
            <a:off x="6686547" y="1450285"/>
            <a:ext cx="1019177" cy="646331"/>
          </a:xfrm>
          <a:prstGeom prst="rect">
            <a:avLst/>
          </a:prstGeom>
          <a:solidFill>
            <a:schemeClr val="bg1"/>
          </a:solidFill>
        </p:spPr>
        <p:txBody>
          <a:bodyPr wrap="square" rtlCol="0">
            <a:spAutoFit/>
          </a:bodyPr>
          <a:lstStyle/>
          <a:p>
            <a:pPr algn="ctr"/>
            <a:r>
              <a:rPr lang="de-AT" dirty="0" smtClean="0">
                <a:solidFill>
                  <a:schemeClr val="bg1">
                    <a:lumMod val="65000"/>
                  </a:schemeClr>
                </a:solidFill>
              </a:rPr>
              <a:t>Sonstige</a:t>
            </a:r>
            <a:br>
              <a:rPr lang="de-AT" dirty="0" smtClean="0">
                <a:solidFill>
                  <a:schemeClr val="bg1">
                    <a:lumMod val="65000"/>
                  </a:schemeClr>
                </a:solidFill>
              </a:rPr>
            </a:br>
            <a:r>
              <a:rPr lang="de-AT" dirty="0" smtClean="0">
                <a:solidFill>
                  <a:schemeClr val="bg1">
                    <a:lumMod val="65000"/>
                  </a:schemeClr>
                </a:solidFill>
              </a:rPr>
              <a:t>0,5%</a:t>
            </a:r>
            <a:endParaRPr lang="de-AT" dirty="0">
              <a:solidFill>
                <a:schemeClr val="bg1">
                  <a:lumMod val="65000"/>
                </a:schemeClr>
              </a:solidFill>
            </a:endParaRPr>
          </a:p>
        </p:txBody>
      </p:sp>
      <p:sp>
        <p:nvSpPr>
          <p:cNvPr id="16" name="Textfeld 15"/>
          <p:cNvSpPr txBox="1"/>
          <p:nvPr/>
        </p:nvSpPr>
        <p:spPr>
          <a:xfrm>
            <a:off x="4900610" y="2096616"/>
            <a:ext cx="1019177" cy="369332"/>
          </a:xfrm>
          <a:prstGeom prst="rect">
            <a:avLst/>
          </a:prstGeom>
          <a:solidFill>
            <a:schemeClr val="bg1"/>
          </a:solidFill>
        </p:spPr>
        <p:txBody>
          <a:bodyPr wrap="square" rtlCol="0">
            <a:spAutoFit/>
          </a:bodyPr>
          <a:lstStyle/>
          <a:p>
            <a:pPr algn="ctr"/>
            <a:endParaRPr lang="de-AT" dirty="0">
              <a:solidFill>
                <a:schemeClr val="bg1">
                  <a:lumMod val="65000"/>
                </a:schemeClr>
              </a:solidFill>
            </a:endParaRPr>
          </a:p>
        </p:txBody>
      </p:sp>
      <p:sp>
        <p:nvSpPr>
          <p:cNvPr id="11" name="Textfeld 10"/>
          <p:cNvSpPr txBox="1"/>
          <p:nvPr/>
        </p:nvSpPr>
        <p:spPr>
          <a:xfrm>
            <a:off x="4552949" y="1943100"/>
            <a:ext cx="1162051" cy="646331"/>
          </a:xfrm>
          <a:prstGeom prst="rect">
            <a:avLst/>
          </a:prstGeom>
          <a:solidFill>
            <a:schemeClr val="bg1"/>
          </a:solidFill>
        </p:spPr>
        <p:txBody>
          <a:bodyPr wrap="square" rtlCol="0">
            <a:spAutoFit/>
          </a:bodyPr>
          <a:lstStyle/>
          <a:p>
            <a:pPr algn="ctr"/>
            <a:r>
              <a:rPr lang="de-AT" dirty="0" smtClean="0">
                <a:solidFill>
                  <a:srgbClr val="33CCCC"/>
                </a:solidFill>
              </a:rPr>
              <a:t>Services</a:t>
            </a:r>
            <a:br>
              <a:rPr lang="de-AT" dirty="0" smtClean="0">
                <a:solidFill>
                  <a:srgbClr val="33CCCC"/>
                </a:solidFill>
              </a:rPr>
            </a:br>
            <a:r>
              <a:rPr lang="de-AT" dirty="0" smtClean="0">
                <a:solidFill>
                  <a:srgbClr val="33CCCC"/>
                </a:solidFill>
              </a:rPr>
              <a:t>13,3%</a:t>
            </a:r>
            <a:endParaRPr lang="de-AT" dirty="0">
              <a:solidFill>
                <a:srgbClr val="33CCCC"/>
              </a:solidFill>
            </a:endParaRPr>
          </a:p>
        </p:txBody>
      </p:sp>
      <p:sp>
        <p:nvSpPr>
          <p:cNvPr id="17" name="Textfeld 16"/>
          <p:cNvSpPr txBox="1"/>
          <p:nvPr/>
        </p:nvSpPr>
        <p:spPr>
          <a:xfrm>
            <a:off x="5514975" y="3552825"/>
            <a:ext cx="1285875" cy="707886"/>
          </a:xfrm>
          <a:prstGeom prst="rect">
            <a:avLst/>
          </a:prstGeom>
          <a:solidFill>
            <a:schemeClr val="bg1"/>
          </a:solidFill>
        </p:spPr>
        <p:txBody>
          <a:bodyPr wrap="square" rtlCol="0">
            <a:spAutoFit/>
          </a:bodyPr>
          <a:lstStyle/>
          <a:p>
            <a:pPr algn="ctr"/>
            <a:r>
              <a:rPr lang="de-AT" sz="2000" b="1" dirty="0" smtClean="0">
                <a:solidFill>
                  <a:srgbClr val="009999"/>
                </a:solidFill>
              </a:rPr>
              <a:t>38,1%</a:t>
            </a:r>
            <a:r>
              <a:rPr lang="de-AT" sz="2000" dirty="0" smtClean="0">
                <a:solidFill>
                  <a:srgbClr val="009999"/>
                </a:solidFill>
              </a:rPr>
              <a:t/>
            </a:r>
            <a:br>
              <a:rPr lang="de-AT" sz="2000" dirty="0" smtClean="0">
                <a:solidFill>
                  <a:srgbClr val="009999"/>
                </a:solidFill>
              </a:rPr>
            </a:br>
            <a:r>
              <a:rPr lang="de-AT" sz="2000" dirty="0" smtClean="0">
                <a:solidFill>
                  <a:srgbClr val="009999"/>
                </a:solidFill>
              </a:rPr>
              <a:t>Gebäude</a:t>
            </a:r>
            <a:endParaRPr lang="de-AT" sz="2000" dirty="0">
              <a:solidFill>
                <a:srgbClr val="009999"/>
              </a:solidFill>
            </a:endParaRPr>
          </a:p>
        </p:txBody>
      </p:sp>
    </p:spTree>
    <p:extLst>
      <p:ext uri="{BB962C8B-B14F-4D97-AF65-F5344CB8AC3E}">
        <p14:creationId xmlns:p14="http://schemas.microsoft.com/office/powerpoint/2010/main" val="4945051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r>
              <a:rPr lang="en-GB" dirty="0" smtClean="0"/>
              <a:t>Sebastian Spaun</a:t>
            </a:r>
            <a:endParaRPr lang="en-GB" dirty="0"/>
          </a:p>
        </p:txBody>
      </p:sp>
      <p:sp>
        <p:nvSpPr>
          <p:cNvPr id="3" name="Fußzeilenplatzhalter 2"/>
          <p:cNvSpPr>
            <a:spLocks noGrp="1"/>
          </p:cNvSpPr>
          <p:nvPr>
            <p:ph type="ftr" sz="quarter" idx="11"/>
          </p:nvPr>
        </p:nvSpPr>
        <p:spPr/>
        <p:txBody>
          <a:bodyPr/>
          <a:lstStyle/>
          <a:p>
            <a:pPr algn="ctr"/>
            <a:r>
              <a:rPr lang="de-DE" dirty="0"/>
              <a:t>30. Oktober 2018, envietech2018, Graz</a:t>
            </a:r>
          </a:p>
        </p:txBody>
      </p:sp>
      <p:sp>
        <p:nvSpPr>
          <p:cNvPr id="4" name="Foliennummernplatzhalter 3"/>
          <p:cNvSpPr>
            <a:spLocks noGrp="1"/>
          </p:cNvSpPr>
          <p:nvPr>
            <p:ph type="sldNum" sz="quarter" idx="12"/>
          </p:nvPr>
        </p:nvSpPr>
        <p:spPr/>
        <p:txBody>
          <a:bodyPr/>
          <a:lstStyle/>
          <a:p>
            <a:fld id="{1F2EE079-9084-44D5-B600-C4AE8DAD7405}" type="slidenum">
              <a:rPr lang="en-GB" smtClean="0"/>
              <a:pPr/>
              <a:t>2</a:t>
            </a:fld>
            <a:endParaRPr lang="en-GB" dirty="0"/>
          </a:p>
        </p:txBody>
      </p:sp>
      <p:pic>
        <p:nvPicPr>
          <p:cNvPr id="6146" name="Picture 2" descr="ViertwÃ¤rmster Sommer der Messgeschicht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4110" y="1178137"/>
            <a:ext cx="9010314" cy="4594013"/>
          </a:xfrm>
          <a:prstGeom prst="rect">
            <a:avLst/>
          </a:prstGeom>
          <a:noFill/>
          <a:extLst>
            <a:ext uri="{909E8E84-426E-40DD-AFC4-6F175D3DCCD1}">
              <a14:hiddenFill xmlns:a14="http://schemas.microsoft.com/office/drawing/2010/main">
                <a:solidFill>
                  <a:srgbClr val="FFFFFF"/>
                </a:solidFill>
              </a14:hiddenFill>
            </a:ext>
          </a:extLst>
        </p:spPr>
      </p:pic>
      <p:sp>
        <p:nvSpPr>
          <p:cNvPr id="6" name="Textfeld 5"/>
          <p:cNvSpPr txBox="1"/>
          <p:nvPr/>
        </p:nvSpPr>
        <p:spPr>
          <a:xfrm>
            <a:off x="4889029" y="298800"/>
            <a:ext cx="4631396" cy="507831"/>
          </a:xfrm>
          <a:prstGeom prst="rect">
            <a:avLst/>
          </a:prstGeom>
          <a:noFill/>
        </p:spPr>
        <p:txBody>
          <a:bodyPr wrap="none" rtlCol="0">
            <a:spAutoFit/>
          </a:bodyPr>
          <a:lstStyle/>
          <a:p>
            <a:pPr algn="r">
              <a:spcBef>
                <a:spcPct val="0"/>
              </a:spcBef>
            </a:pPr>
            <a:r>
              <a:rPr lang="de-DE" sz="2700" b="1" dirty="0">
                <a:latin typeface="+mj-lt"/>
                <a:ea typeface="+mj-ea"/>
                <a:cs typeface="+mj-cs"/>
              </a:rPr>
              <a:t>Kühlen wird </a:t>
            </a:r>
            <a:r>
              <a:rPr lang="de-DE" sz="2700" b="1" dirty="0" smtClean="0">
                <a:latin typeface="+mj-lt"/>
                <a:ea typeface="+mj-ea"/>
                <a:cs typeface="+mj-cs"/>
              </a:rPr>
              <a:t>zum </a:t>
            </a:r>
            <a:r>
              <a:rPr lang="de-DE" sz="2700" b="1" dirty="0">
                <a:latin typeface="+mj-lt"/>
                <a:ea typeface="+mj-ea"/>
                <a:cs typeface="+mj-cs"/>
              </a:rPr>
              <a:t>neuen Heizen</a:t>
            </a:r>
            <a:endParaRPr lang="en-US" sz="2700" b="1" dirty="0">
              <a:latin typeface="+mj-lt"/>
              <a:ea typeface="+mj-ea"/>
              <a:cs typeface="+mj-cs"/>
            </a:endParaRPr>
          </a:p>
        </p:txBody>
      </p:sp>
      <p:sp>
        <p:nvSpPr>
          <p:cNvPr id="9" name="Textfeld 8"/>
          <p:cNvSpPr txBox="1"/>
          <p:nvPr/>
        </p:nvSpPr>
        <p:spPr>
          <a:xfrm>
            <a:off x="590550" y="1257300"/>
            <a:ext cx="8929875" cy="369332"/>
          </a:xfrm>
          <a:prstGeom prst="rect">
            <a:avLst/>
          </a:prstGeom>
          <a:solidFill>
            <a:schemeClr val="bg1"/>
          </a:solidFill>
        </p:spPr>
        <p:txBody>
          <a:bodyPr wrap="square" rtlCol="0">
            <a:spAutoFit/>
          </a:bodyPr>
          <a:lstStyle/>
          <a:p>
            <a:endParaRPr lang="de-AT" dirty="0"/>
          </a:p>
        </p:txBody>
      </p:sp>
      <p:sp>
        <p:nvSpPr>
          <p:cNvPr id="7" name="Textfeld 6"/>
          <p:cNvSpPr txBox="1"/>
          <p:nvPr/>
        </p:nvSpPr>
        <p:spPr>
          <a:xfrm>
            <a:off x="771525" y="1104900"/>
            <a:ext cx="8572500" cy="523220"/>
          </a:xfrm>
          <a:prstGeom prst="rect">
            <a:avLst/>
          </a:prstGeom>
          <a:solidFill>
            <a:schemeClr val="bg1"/>
          </a:solidFill>
        </p:spPr>
        <p:txBody>
          <a:bodyPr wrap="square" rtlCol="0">
            <a:spAutoFit/>
          </a:bodyPr>
          <a:lstStyle/>
          <a:p>
            <a:r>
              <a:rPr lang="de-AT" sz="2800" b="1" dirty="0" smtClean="0">
                <a:solidFill>
                  <a:schemeClr val="tx1">
                    <a:lumMod val="65000"/>
                    <a:lumOff val="35000"/>
                  </a:schemeClr>
                </a:solidFill>
              </a:rPr>
              <a:t>Temperaturabweichung Österreich</a:t>
            </a:r>
            <a:endParaRPr lang="de-AT" sz="2800" b="1" dirty="0">
              <a:solidFill>
                <a:schemeClr val="tx1">
                  <a:lumMod val="65000"/>
                  <a:lumOff val="35000"/>
                </a:schemeClr>
              </a:solidFill>
            </a:endParaRPr>
          </a:p>
        </p:txBody>
      </p:sp>
      <p:sp>
        <p:nvSpPr>
          <p:cNvPr id="10" name="Textfeld 9"/>
          <p:cNvSpPr txBox="1"/>
          <p:nvPr/>
        </p:nvSpPr>
        <p:spPr>
          <a:xfrm>
            <a:off x="876300" y="1562100"/>
            <a:ext cx="7496175" cy="369332"/>
          </a:xfrm>
          <a:prstGeom prst="rect">
            <a:avLst/>
          </a:prstGeom>
          <a:solidFill>
            <a:schemeClr val="bg1"/>
          </a:solidFill>
        </p:spPr>
        <p:txBody>
          <a:bodyPr wrap="square" rtlCol="0">
            <a:spAutoFit/>
          </a:bodyPr>
          <a:lstStyle/>
          <a:p>
            <a:endParaRPr lang="de-AT" dirty="0"/>
          </a:p>
        </p:txBody>
      </p:sp>
      <p:sp>
        <p:nvSpPr>
          <p:cNvPr id="8" name="Ellipse 7"/>
          <p:cNvSpPr/>
          <p:nvPr/>
        </p:nvSpPr>
        <p:spPr>
          <a:xfrm>
            <a:off x="4492072" y="4276054"/>
            <a:ext cx="2712655" cy="2045732"/>
          </a:xfrm>
          <a:prstGeom prst="ellipse">
            <a:avLst/>
          </a:prstGeom>
          <a:solidFill>
            <a:srgbClr val="7793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dirty="0"/>
          </a:p>
        </p:txBody>
      </p:sp>
      <p:sp>
        <p:nvSpPr>
          <p:cNvPr id="5" name="Rechteck 4"/>
          <p:cNvSpPr/>
          <p:nvPr/>
        </p:nvSpPr>
        <p:spPr>
          <a:xfrm>
            <a:off x="4569476" y="4493252"/>
            <a:ext cx="2606676" cy="1569660"/>
          </a:xfrm>
          <a:prstGeom prst="rect">
            <a:avLst/>
          </a:prstGeom>
        </p:spPr>
        <p:txBody>
          <a:bodyPr wrap="none">
            <a:spAutoFit/>
          </a:bodyPr>
          <a:lstStyle/>
          <a:p>
            <a:pPr algn="ctr"/>
            <a:r>
              <a:rPr lang="de-DE" sz="2400" b="1" i="1" dirty="0">
                <a:solidFill>
                  <a:schemeClr val="bg1"/>
                </a:solidFill>
              </a:rPr>
              <a:t>Klimageräte </a:t>
            </a:r>
            <a:r>
              <a:rPr lang="de-DE" sz="2400" b="1" i="1" dirty="0" smtClean="0">
                <a:solidFill>
                  <a:schemeClr val="bg1"/>
                </a:solidFill>
              </a:rPr>
              <a:t/>
            </a:r>
            <a:br>
              <a:rPr lang="de-DE" sz="2400" b="1" i="1" dirty="0" smtClean="0">
                <a:solidFill>
                  <a:schemeClr val="bg1"/>
                </a:solidFill>
              </a:rPr>
            </a:br>
            <a:r>
              <a:rPr lang="de-DE" sz="2400" i="1" dirty="0" smtClean="0">
                <a:solidFill>
                  <a:schemeClr val="bg1"/>
                </a:solidFill>
              </a:rPr>
              <a:t>in </a:t>
            </a:r>
            <a:r>
              <a:rPr lang="de-DE" sz="2400" i="1" dirty="0">
                <a:solidFill>
                  <a:schemeClr val="bg1"/>
                </a:solidFill>
              </a:rPr>
              <a:t>Privathaushalten</a:t>
            </a:r>
            <a:r>
              <a:rPr lang="de-DE" sz="2400" b="1" i="1" dirty="0" smtClean="0">
                <a:solidFill>
                  <a:schemeClr val="bg1"/>
                </a:solidFill>
              </a:rPr>
              <a:t/>
            </a:r>
            <a:br>
              <a:rPr lang="de-DE" sz="2400" b="1" i="1" dirty="0" smtClean="0">
                <a:solidFill>
                  <a:schemeClr val="bg1"/>
                </a:solidFill>
              </a:rPr>
            </a:br>
            <a:r>
              <a:rPr lang="de-DE" sz="2400" b="1" i="1" dirty="0" smtClean="0">
                <a:solidFill>
                  <a:schemeClr val="bg1"/>
                </a:solidFill>
              </a:rPr>
              <a:t>heute: 1,6 Mrd. </a:t>
            </a:r>
          </a:p>
          <a:p>
            <a:pPr algn="ctr"/>
            <a:r>
              <a:rPr lang="de-DE" sz="2400" b="1" i="1" dirty="0" smtClean="0">
                <a:solidFill>
                  <a:schemeClr val="bg1"/>
                </a:solidFill>
              </a:rPr>
              <a:t>2050:  5,6 Mrd.</a:t>
            </a:r>
            <a:endParaRPr lang="de-AT" sz="2400" b="1" i="1" dirty="0">
              <a:solidFill>
                <a:schemeClr val="bg1"/>
              </a:solidFill>
            </a:endParaRPr>
          </a:p>
        </p:txBody>
      </p:sp>
      <p:sp>
        <p:nvSpPr>
          <p:cNvPr id="12" name="Textfeld 11"/>
          <p:cNvSpPr txBox="1"/>
          <p:nvPr/>
        </p:nvSpPr>
        <p:spPr>
          <a:xfrm>
            <a:off x="723900" y="5772150"/>
            <a:ext cx="1550424" cy="230832"/>
          </a:xfrm>
          <a:prstGeom prst="rect">
            <a:avLst/>
          </a:prstGeom>
          <a:noFill/>
        </p:spPr>
        <p:txBody>
          <a:bodyPr wrap="none" rtlCol="0">
            <a:spAutoFit/>
          </a:bodyPr>
          <a:lstStyle/>
          <a:p>
            <a:r>
              <a:rPr lang="de-AT" sz="900" dirty="0" smtClean="0"/>
              <a:t>Quelle: www.zamg.at/histalp</a:t>
            </a:r>
            <a:endParaRPr lang="de-AT" sz="900" dirty="0"/>
          </a:p>
        </p:txBody>
      </p:sp>
    </p:spTree>
    <p:extLst>
      <p:ext uri="{BB962C8B-B14F-4D97-AF65-F5344CB8AC3E}">
        <p14:creationId xmlns:p14="http://schemas.microsoft.com/office/powerpoint/2010/main" val="38124129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723"/>
          <a:stretch/>
        </p:blipFill>
        <p:spPr bwMode="auto">
          <a:xfrm>
            <a:off x="1368646" y="974725"/>
            <a:ext cx="7577561" cy="5270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feld 1"/>
          <p:cNvSpPr txBox="1"/>
          <p:nvPr/>
        </p:nvSpPr>
        <p:spPr>
          <a:xfrm>
            <a:off x="6739381" y="6200167"/>
            <a:ext cx="2712602" cy="246221"/>
          </a:xfrm>
          <a:prstGeom prst="rect">
            <a:avLst/>
          </a:prstGeom>
          <a:noFill/>
        </p:spPr>
        <p:txBody>
          <a:bodyPr wrap="none" rtlCol="0">
            <a:spAutoFit/>
          </a:bodyPr>
          <a:lstStyle/>
          <a:p>
            <a:r>
              <a:rPr lang="de-AT" sz="1000" dirty="0" smtClean="0"/>
              <a:t>Quelle: G. </a:t>
            </a:r>
            <a:r>
              <a:rPr lang="de-AT" sz="1000" dirty="0" err="1" smtClean="0"/>
              <a:t>Christiner</a:t>
            </a:r>
            <a:r>
              <a:rPr lang="de-AT" sz="1000" dirty="0" smtClean="0"/>
              <a:t>, SESWA, Wien 16. Mai 2018</a:t>
            </a:r>
            <a:endParaRPr lang="de-AT" sz="1000" dirty="0"/>
          </a:p>
        </p:txBody>
      </p:sp>
      <p:sp>
        <p:nvSpPr>
          <p:cNvPr id="7" name="Datumsplatzhalter 1"/>
          <p:cNvSpPr>
            <a:spLocks noGrp="1"/>
          </p:cNvSpPr>
          <p:nvPr>
            <p:ph type="dt" sz="half" idx="10"/>
          </p:nvPr>
        </p:nvSpPr>
        <p:spPr>
          <a:xfrm>
            <a:off x="680566" y="6359525"/>
            <a:ext cx="2228850" cy="365125"/>
          </a:xfrm>
        </p:spPr>
        <p:txBody>
          <a:bodyPr/>
          <a:lstStyle/>
          <a:p>
            <a:r>
              <a:rPr lang="en-GB" dirty="0" smtClean="0"/>
              <a:t>Sebastian Spaun</a:t>
            </a:r>
            <a:endParaRPr lang="en-GB" dirty="0"/>
          </a:p>
        </p:txBody>
      </p:sp>
      <p:sp>
        <p:nvSpPr>
          <p:cNvPr id="9" name="Foliennummernplatzhalter 3"/>
          <p:cNvSpPr>
            <a:spLocks noGrp="1"/>
          </p:cNvSpPr>
          <p:nvPr>
            <p:ph type="sldNum" sz="quarter" idx="12"/>
          </p:nvPr>
        </p:nvSpPr>
        <p:spPr>
          <a:xfrm>
            <a:off x="6986588" y="6359525"/>
            <a:ext cx="2228850" cy="365125"/>
          </a:xfrm>
        </p:spPr>
        <p:txBody>
          <a:bodyPr/>
          <a:lstStyle/>
          <a:p>
            <a:fld id="{1F2EE079-9084-44D5-B600-C4AE8DAD7405}" type="slidenum">
              <a:rPr lang="en-GB" smtClean="0"/>
              <a:pPr/>
              <a:t>3</a:t>
            </a:fld>
            <a:endParaRPr lang="en-GB" dirty="0"/>
          </a:p>
        </p:txBody>
      </p:sp>
      <p:sp>
        <p:nvSpPr>
          <p:cNvPr id="10" name="Titel 2"/>
          <p:cNvSpPr txBox="1">
            <a:spLocks/>
          </p:cNvSpPr>
          <p:nvPr/>
        </p:nvSpPr>
        <p:spPr>
          <a:xfrm>
            <a:off x="1760503" y="338400"/>
            <a:ext cx="7669247" cy="561533"/>
          </a:xfrm>
          <a:prstGeom prst="rect">
            <a:avLst/>
          </a:prstGeom>
        </p:spPr>
        <p:txBody>
          <a:bodyPr lIns="0" tIns="0" rIns="0" bIns="0"/>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de-AT" sz="2700" b="1" dirty="0" smtClean="0"/>
              <a:t>Ziel der Klimastrategie: 100% erneuerbarer Strom</a:t>
            </a:r>
            <a:endParaRPr lang="de-AT" sz="2700" b="1" dirty="0"/>
          </a:p>
        </p:txBody>
      </p:sp>
      <p:sp>
        <p:nvSpPr>
          <p:cNvPr id="8" name="Fußzeilenplatzhalter 2"/>
          <p:cNvSpPr>
            <a:spLocks noGrp="1"/>
          </p:cNvSpPr>
          <p:nvPr>
            <p:ph type="ftr" sz="quarter" idx="11"/>
          </p:nvPr>
        </p:nvSpPr>
        <p:spPr>
          <a:xfrm>
            <a:off x="3281363" y="6356351"/>
            <a:ext cx="3343275" cy="365125"/>
          </a:xfrm>
        </p:spPr>
        <p:txBody>
          <a:bodyPr/>
          <a:lstStyle/>
          <a:p>
            <a:pPr algn="ctr"/>
            <a:r>
              <a:rPr lang="de-DE" dirty="0"/>
              <a:t>30. Oktober 2018, envietech2018, Graz</a:t>
            </a:r>
          </a:p>
        </p:txBody>
      </p:sp>
      <p:sp>
        <p:nvSpPr>
          <p:cNvPr id="3" name="Textfeld 2"/>
          <p:cNvSpPr txBox="1"/>
          <p:nvPr/>
        </p:nvSpPr>
        <p:spPr>
          <a:xfrm>
            <a:off x="1657350" y="1343025"/>
            <a:ext cx="5019675" cy="646331"/>
          </a:xfrm>
          <a:prstGeom prst="rect">
            <a:avLst/>
          </a:prstGeom>
          <a:solidFill>
            <a:schemeClr val="bg1"/>
          </a:solidFill>
        </p:spPr>
        <p:txBody>
          <a:bodyPr wrap="square" rtlCol="0">
            <a:spAutoFit/>
          </a:bodyPr>
          <a:lstStyle/>
          <a:p>
            <a:endParaRPr lang="de-AT" dirty="0" smtClean="0"/>
          </a:p>
          <a:p>
            <a:endParaRPr lang="de-AT" dirty="0"/>
          </a:p>
        </p:txBody>
      </p:sp>
      <p:sp>
        <p:nvSpPr>
          <p:cNvPr id="11" name="Ellipse 10"/>
          <p:cNvSpPr/>
          <p:nvPr/>
        </p:nvSpPr>
        <p:spPr>
          <a:xfrm>
            <a:off x="1880606" y="1476375"/>
            <a:ext cx="2690812" cy="1933573"/>
          </a:xfrm>
          <a:prstGeom prst="ellipse">
            <a:avLst/>
          </a:prstGeom>
          <a:solidFill>
            <a:srgbClr val="7793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2" name="Rechteck 11"/>
          <p:cNvSpPr/>
          <p:nvPr/>
        </p:nvSpPr>
        <p:spPr>
          <a:xfrm>
            <a:off x="2114550" y="1560223"/>
            <a:ext cx="2222924" cy="1569660"/>
          </a:xfrm>
          <a:prstGeom prst="rect">
            <a:avLst/>
          </a:prstGeom>
        </p:spPr>
        <p:txBody>
          <a:bodyPr wrap="square">
            <a:spAutoFit/>
          </a:bodyPr>
          <a:lstStyle/>
          <a:p>
            <a:pPr algn="ctr"/>
            <a:r>
              <a:rPr lang="de-DE" sz="3200" b="1" dirty="0" smtClean="0">
                <a:solidFill>
                  <a:schemeClr val="bg1"/>
                </a:solidFill>
              </a:rPr>
              <a:t>Ziel</a:t>
            </a:r>
            <a:br>
              <a:rPr lang="de-DE" sz="3200" b="1" dirty="0" smtClean="0">
                <a:solidFill>
                  <a:schemeClr val="bg1"/>
                </a:solidFill>
              </a:rPr>
            </a:br>
            <a:r>
              <a:rPr lang="de-DE" sz="4400" b="1" dirty="0" smtClean="0">
                <a:solidFill>
                  <a:schemeClr val="bg1"/>
                </a:solidFill>
              </a:rPr>
              <a:t>100% </a:t>
            </a:r>
            <a:r>
              <a:rPr lang="de-DE" sz="3200" b="1" dirty="0" smtClean="0">
                <a:solidFill>
                  <a:schemeClr val="bg1"/>
                </a:solidFill>
              </a:rPr>
              <a:t/>
            </a:r>
            <a:br>
              <a:rPr lang="de-DE" sz="3200" b="1" dirty="0" smtClean="0">
                <a:solidFill>
                  <a:schemeClr val="bg1"/>
                </a:solidFill>
              </a:rPr>
            </a:br>
            <a:r>
              <a:rPr lang="de-DE" sz="2000" b="1" dirty="0" smtClean="0">
                <a:solidFill>
                  <a:schemeClr val="bg1"/>
                </a:solidFill>
              </a:rPr>
              <a:t>erneuerbar</a:t>
            </a:r>
            <a:endParaRPr lang="de-AT" sz="2000" b="1" dirty="0">
              <a:solidFill>
                <a:schemeClr val="bg1"/>
              </a:solidFill>
            </a:endParaRPr>
          </a:p>
        </p:txBody>
      </p:sp>
    </p:spTree>
    <p:extLst>
      <p:ext uri="{BB962C8B-B14F-4D97-AF65-F5344CB8AC3E}">
        <p14:creationId xmlns:p14="http://schemas.microsoft.com/office/powerpoint/2010/main" val="157060703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3" descr="C:\Users\huber\Desktop\Erneuerbarer Strom April 2018 NOE.PN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489495" y="2103149"/>
            <a:ext cx="8816555" cy="4502486"/>
          </a:xfrm>
          <a:prstGeom prst="rect">
            <a:avLst/>
          </a:prstGeom>
          <a:noFill/>
          <a:extLst>
            <a:ext uri="{909E8E84-426E-40DD-AFC4-6F175D3DCCD1}">
              <a14:hiddenFill xmlns:a14="http://schemas.microsoft.com/office/drawing/2010/main">
                <a:solidFill>
                  <a:srgbClr val="FFFFFF"/>
                </a:solidFill>
              </a14:hiddenFill>
            </a:ext>
          </a:extLst>
        </p:spPr>
      </p:pic>
      <p:sp>
        <p:nvSpPr>
          <p:cNvPr id="7" name="Datumsplatzhalter 1"/>
          <p:cNvSpPr>
            <a:spLocks noGrp="1"/>
          </p:cNvSpPr>
          <p:nvPr>
            <p:ph type="dt" sz="half" idx="10"/>
          </p:nvPr>
        </p:nvSpPr>
        <p:spPr>
          <a:xfrm>
            <a:off x="680566" y="6359525"/>
            <a:ext cx="2228850" cy="365125"/>
          </a:xfrm>
        </p:spPr>
        <p:txBody>
          <a:bodyPr/>
          <a:lstStyle/>
          <a:p>
            <a:r>
              <a:rPr lang="en-GB" dirty="0" smtClean="0"/>
              <a:t>Sebastian Spaun</a:t>
            </a:r>
            <a:endParaRPr lang="en-GB" dirty="0"/>
          </a:p>
        </p:txBody>
      </p:sp>
      <p:sp>
        <p:nvSpPr>
          <p:cNvPr id="9" name="Foliennummernplatzhalter 3"/>
          <p:cNvSpPr>
            <a:spLocks noGrp="1"/>
          </p:cNvSpPr>
          <p:nvPr>
            <p:ph type="sldNum" sz="quarter" idx="12"/>
          </p:nvPr>
        </p:nvSpPr>
        <p:spPr>
          <a:xfrm>
            <a:off x="6986588" y="6359525"/>
            <a:ext cx="2228850" cy="365125"/>
          </a:xfrm>
        </p:spPr>
        <p:txBody>
          <a:bodyPr/>
          <a:lstStyle/>
          <a:p>
            <a:fld id="{1F2EE079-9084-44D5-B600-C4AE8DAD7405}" type="slidenum">
              <a:rPr lang="en-GB" smtClean="0"/>
              <a:pPr/>
              <a:t>4</a:t>
            </a:fld>
            <a:endParaRPr lang="en-GB" dirty="0"/>
          </a:p>
        </p:txBody>
      </p:sp>
      <p:sp>
        <p:nvSpPr>
          <p:cNvPr id="10" name="Titel 2"/>
          <p:cNvSpPr txBox="1">
            <a:spLocks/>
          </p:cNvSpPr>
          <p:nvPr/>
        </p:nvSpPr>
        <p:spPr>
          <a:xfrm>
            <a:off x="1760503" y="338400"/>
            <a:ext cx="7669247" cy="561533"/>
          </a:xfrm>
          <a:prstGeom prst="rect">
            <a:avLst/>
          </a:prstGeom>
        </p:spPr>
        <p:txBody>
          <a:bodyPr lIns="0" tIns="0" rIns="0" bIns="0"/>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de-AT" sz="2700" b="1" dirty="0" smtClean="0"/>
              <a:t>Herausforderung</a:t>
            </a:r>
            <a:endParaRPr lang="de-AT" sz="2700" b="1" dirty="0"/>
          </a:p>
        </p:txBody>
      </p:sp>
      <p:sp>
        <p:nvSpPr>
          <p:cNvPr id="8" name="Fußzeilenplatzhalter 2"/>
          <p:cNvSpPr>
            <a:spLocks noGrp="1"/>
          </p:cNvSpPr>
          <p:nvPr>
            <p:ph type="ftr" sz="quarter" idx="11"/>
          </p:nvPr>
        </p:nvSpPr>
        <p:spPr>
          <a:xfrm>
            <a:off x="3281363" y="6356351"/>
            <a:ext cx="3343275" cy="365125"/>
          </a:xfrm>
        </p:spPr>
        <p:txBody>
          <a:bodyPr/>
          <a:lstStyle/>
          <a:p>
            <a:pPr algn="ctr"/>
            <a:r>
              <a:rPr lang="de-DE" dirty="0"/>
              <a:t>30. Oktober 2018, envietech2018, Graz</a:t>
            </a:r>
          </a:p>
        </p:txBody>
      </p:sp>
      <p:sp>
        <p:nvSpPr>
          <p:cNvPr id="12" name="Textplatzhalter 1"/>
          <p:cNvSpPr txBox="1">
            <a:spLocks/>
          </p:cNvSpPr>
          <p:nvPr/>
        </p:nvSpPr>
        <p:spPr>
          <a:xfrm>
            <a:off x="574675" y="1120775"/>
            <a:ext cx="8829676" cy="1155700"/>
          </a:xfrm>
          <a:prstGeom prst="rect">
            <a:avLst/>
          </a:prstGeom>
        </p:spPr>
        <p:txBody>
          <a:bodyPr lIns="0" tIns="0" rIns="0" bIns="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1200"/>
              </a:spcAft>
              <a:buNone/>
            </a:pPr>
            <a:r>
              <a:rPr lang="de-AT" sz="3600" b="1" dirty="0" smtClean="0">
                <a:solidFill>
                  <a:schemeClr val="tx1">
                    <a:lumMod val="65000"/>
                    <a:lumOff val="35000"/>
                  </a:schemeClr>
                </a:solidFill>
              </a:rPr>
              <a:t>Unregelmäßiger </a:t>
            </a:r>
            <a:r>
              <a:rPr lang="de-AT" sz="3600" dirty="0" smtClean="0">
                <a:solidFill>
                  <a:schemeClr val="tx1">
                    <a:lumMod val="65000"/>
                    <a:lumOff val="35000"/>
                  </a:schemeClr>
                </a:solidFill>
              </a:rPr>
              <a:t>Anfall von </a:t>
            </a:r>
            <a:r>
              <a:rPr lang="de-AT" sz="3600" b="1" dirty="0" smtClean="0">
                <a:solidFill>
                  <a:schemeClr val="tx1">
                    <a:lumMod val="65000"/>
                    <a:lumOff val="35000"/>
                  </a:schemeClr>
                </a:solidFill>
              </a:rPr>
              <a:t/>
            </a:r>
            <a:br>
              <a:rPr lang="de-AT" sz="3600" b="1" dirty="0" smtClean="0">
                <a:solidFill>
                  <a:schemeClr val="tx1">
                    <a:lumMod val="65000"/>
                    <a:lumOff val="35000"/>
                  </a:schemeClr>
                </a:solidFill>
              </a:rPr>
            </a:br>
            <a:r>
              <a:rPr lang="de-AT" sz="3600" b="1" dirty="0" smtClean="0">
                <a:solidFill>
                  <a:schemeClr val="tx1">
                    <a:lumMod val="65000"/>
                    <a:lumOff val="35000"/>
                  </a:schemeClr>
                </a:solidFill>
              </a:rPr>
              <a:t>Energie aus Sonne und Wind</a:t>
            </a:r>
            <a:endParaRPr lang="de-DE" sz="1800" dirty="0" smtClean="0"/>
          </a:p>
          <a:p>
            <a:pPr marL="285750" indent="-285750">
              <a:lnSpc>
                <a:spcPct val="200000"/>
              </a:lnSpc>
              <a:buFont typeface="Wingdings" panose="05000000000000000000" pitchFamily="2" charset="2"/>
              <a:buChar char="v"/>
            </a:pPr>
            <a:endParaRPr lang="de-DE" sz="1800" dirty="0"/>
          </a:p>
        </p:txBody>
      </p:sp>
      <p:sp>
        <p:nvSpPr>
          <p:cNvPr id="13" name="Textfeld 12"/>
          <p:cNvSpPr txBox="1"/>
          <p:nvPr/>
        </p:nvSpPr>
        <p:spPr>
          <a:xfrm>
            <a:off x="8047634" y="2152650"/>
            <a:ext cx="2258416" cy="3416320"/>
          </a:xfrm>
          <a:prstGeom prst="rect">
            <a:avLst/>
          </a:prstGeom>
          <a:solidFill>
            <a:schemeClr val="bg1"/>
          </a:solidFill>
        </p:spPr>
        <p:txBody>
          <a:bodyPr wrap="square" rtlCol="0">
            <a:spAutoFit/>
          </a:bodyPr>
          <a:lstStyle/>
          <a:p>
            <a:endParaRPr lang="de-AT" dirty="0" smtClean="0"/>
          </a:p>
          <a:p>
            <a:endParaRPr lang="de-AT" dirty="0"/>
          </a:p>
          <a:p>
            <a:endParaRPr lang="de-AT" dirty="0" smtClean="0"/>
          </a:p>
          <a:p>
            <a:endParaRPr lang="de-AT" dirty="0"/>
          </a:p>
          <a:p>
            <a:endParaRPr lang="de-AT" dirty="0" smtClean="0"/>
          </a:p>
          <a:p>
            <a:endParaRPr lang="de-AT" dirty="0"/>
          </a:p>
          <a:p>
            <a:endParaRPr lang="de-AT" dirty="0" smtClean="0"/>
          </a:p>
          <a:p>
            <a:endParaRPr lang="de-AT" dirty="0"/>
          </a:p>
          <a:p>
            <a:endParaRPr lang="de-AT" dirty="0" smtClean="0"/>
          </a:p>
          <a:p>
            <a:endParaRPr lang="de-AT" dirty="0"/>
          </a:p>
          <a:p>
            <a:endParaRPr lang="de-AT" dirty="0" smtClean="0"/>
          </a:p>
          <a:p>
            <a:endParaRPr lang="de-AT" dirty="0"/>
          </a:p>
        </p:txBody>
      </p:sp>
      <p:sp>
        <p:nvSpPr>
          <p:cNvPr id="3" name="Textfeld 2"/>
          <p:cNvSpPr txBox="1"/>
          <p:nvPr/>
        </p:nvSpPr>
        <p:spPr>
          <a:xfrm>
            <a:off x="1800225" y="2428875"/>
            <a:ext cx="6247409" cy="353943"/>
          </a:xfrm>
          <a:prstGeom prst="rect">
            <a:avLst/>
          </a:prstGeom>
          <a:solidFill>
            <a:schemeClr val="tx2">
              <a:lumMod val="75000"/>
            </a:schemeClr>
          </a:solidFill>
        </p:spPr>
        <p:txBody>
          <a:bodyPr wrap="square" rtlCol="0">
            <a:spAutoFit/>
          </a:bodyPr>
          <a:lstStyle/>
          <a:p>
            <a:pPr algn="ctr"/>
            <a:r>
              <a:rPr lang="de-AT" sz="1700" dirty="0" smtClean="0">
                <a:solidFill>
                  <a:schemeClr val="bg1"/>
                </a:solidFill>
              </a:rPr>
              <a:t>ERNEUERBARER STROM UND VERBRAUCH IN NIEDERÖSTERREICH</a:t>
            </a:r>
            <a:endParaRPr lang="de-AT" sz="1700" dirty="0">
              <a:solidFill>
                <a:schemeClr val="bg1"/>
              </a:solidFill>
            </a:endParaRPr>
          </a:p>
        </p:txBody>
      </p:sp>
    </p:spTree>
    <p:extLst>
      <p:ext uri="{BB962C8B-B14F-4D97-AF65-F5344CB8AC3E}">
        <p14:creationId xmlns:p14="http://schemas.microsoft.com/office/powerpoint/2010/main" val="331232464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Y:\spaun\Spaun\Energiespeicher Beton\Präsentationen\Grafiken und Fotos für Präsenationen\TBA_illu_2017_cmyk_copyright_Z+B.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4713" t="5436" r="2305" b="-80"/>
          <a:stretch/>
        </p:blipFill>
        <p:spPr bwMode="auto">
          <a:xfrm>
            <a:off x="65314" y="1004800"/>
            <a:ext cx="9785991" cy="4322573"/>
          </a:xfrm>
          <a:prstGeom prst="rect">
            <a:avLst/>
          </a:prstGeom>
          <a:noFill/>
          <a:extLst>
            <a:ext uri="{909E8E84-426E-40DD-AFC4-6F175D3DCCD1}">
              <a14:hiddenFill xmlns:a14="http://schemas.microsoft.com/office/drawing/2010/main">
                <a:solidFill>
                  <a:srgbClr val="FFFFFF"/>
                </a:solidFill>
              </a14:hiddenFill>
            </a:ext>
          </a:extLst>
        </p:spPr>
      </p:pic>
      <p:sp>
        <p:nvSpPr>
          <p:cNvPr id="4" name="Segnaposto data 3">
            <a:extLst>
              <a:ext uri="{FF2B5EF4-FFF2-40B4-BE49-F238E27FC236}">
                <a16:creationId xmlns:a16="http://schemas.microsoft.com/office/drawing/2014/main" xmlns="" id="{132E57B4-7951-4B36-B05F-D6FAA7469F9B}"/>
              </a:ext>
            </a:extLst>
          </p:cNvPr>
          <p:cNvSpPr>
            <a:spLocks noGrp="1"/>
          </p:cNvSpPr>
          <p:nvPr>
            <p:ph type="dt" sz="half" idx="10"/>
          </p:nvPr>
        </p:nvSpPr>
        <p:spPr>
          <a:xfrm>
            <a:off x="681038" y="6356351"/>
            <a:ext cx="2228850" cy="365125"/>
          </a:xfrm>
          <a:prstGeom prst="rect">
            <a:avLst/>
          </a:prstGeom>
        </p:spPr>
        <p:txBody>
          <a:bodyPr/>
          <a:lstStyle>
            <a:lvl1pPr>
              <a:defRPr sz="1200"/>
            </a:lvl1pPr>
          </a:lstStyle>
          <a:p>
            <a:r>
              <a:rPr lang="en-GB" dirty="0" smtClean="0"/>
              <a:t>Sebastian Spaun</a:t>
            </a:r>
            <a:endParaRPr lang="en-GB" dirty="0"/>
          </a:p>
        </p:txBody>
      </p:sp>
      <p:sp>
        <p:nvSpPr>
          <p:cNvPr id="6" name="Segnaposto numero diapositiva 5">
            <a:extLst>
              <a:ext uri="{FF2B5EF4-FFF2-40B4-BE49-F238E27FC236}">
                <a16:creationId xmlns:a16="http://schemas.microsoft.com/office/drawing/2014/main" xmlns="" id="{0AC9C02B-822C-47F0-96C1-7FEDE2863FAE}"/>
              </a:ext>
            </a:extLst>
          </p:cNvPr>
          <p:cNvSpPr>
            <a:spLocks noGrp="1"/>
          </p:cNvSpPr>
          <p:nvPr>
            <p:ph type="sldNum" sz="quarter" idx="12"/>
          </p:nvPr>
        </p:nvSpPr>
        <p:spPr>
          <a:xfrm>
            <a:off x="6996113" y="6356351"/>
            <a:ext cx="2228850" cy="365125"/>
          </a:xfrm>
          <a:prstGeom prst="rect">
            <a:avLst/>
          </a:prstGeom>
        </p:spPr>
        <p:txBody>
          <a:bodyPr/>
          <a:lstStyle>
            <a:lvl1pPr algn="r">
              <a:defRPr sz="1200"/>
            </a:lvl1pPr>
          </a:lstStyle>
          <a:p>
            <a:fld id="{1F2EE079-9084-44D5-B600-C4AE8DAD7405}" type="slidenum">
              <a:rPr lang="en-GB" smtClean="0"/>
              <a:pPr/>
              <a:t>5</a:t>
            </a:fld>
            <a:endParaRPr lang="en-GB" dirty="0"/>
          </a:p>
        </p:txBody>
      </p:sp>
      <p:sp>
        <p:nvSpPr>
          <p:cNvPr id="2" name="Textfeld 1"/>
          <p:cNvSpPr txBox="1"/>
          <p:nvPr/>
        </p:nvSpPr>
        <p:spPr>
          <a:xfrm>
            <a:off x="0" y="4993443"/>
            <a:ext cx="3966853" cy="954107"/>
          </a:xfrm>
          <a:prstGeom prst="rect">
            <a:avLst/>
          </a:prstGeom>
          <a:noFill/>
        </p:spPr>
        <p:txBody>
          <a:bodyPr wrap="square" rtlCol="0">
            <a:spAutoFit/>
          </a:bodyPr>
          <a:lstStyle/>
          <a:p>
            <a:pPr algn="r"/>
            <a:r>
              <a:rPr lang="en-GB" sz="2800" b="1" i="1" dirty="0" smtClean="0">
                <a:solidFill>
                  <a:srgbClr val="0060AA"/>
                </a:solidFill>
              </a:rPr>
              <a:t>“</a:t>
            </a:r>
            <a:r>
              <a:rPr lang="de-AT" sz="2800" b="1" i="1" dirty="0" smtClean="0">
                <a:solidFill>
                  <a:srgbClr val="0060AA"/>
                </a:solidFill>
              </a:rPr>
              <a:t>Energiespeicher Beton </a:t>
            </a:r>
            <a:r>
              <a:rPr lang="en-GB" sz="2800" b="1" i="1" dirty="0" err="1" smtClean="0">
                <a:solidFill>
                  <a:srgbClr val="0060AA"/>
                </a:solidFill>
              </a:rPr>
              <a:t>als</a:t>
            </a:r>
            <a:r>
              <a:rPr lang="en-GB" sz="2800" b="1" i="1" dirty="0" smtClean="0">
                <a:solidFill>
                  <a:srgbClr val="0060AA"/>
                </a:solidFill>
              </a:rPr>
              <a:t> Micro-Energy-Hubs”</a:t>
            </a:r>
            <a:endParaRPr lang="en-GB" sz="2800" b="1" i="1" dirty="0">
              <a:solidFill>
                <a:srgbClr val="0060AA"/>
              </a:solidFill>
            </a:endParaRPr>
          </a:p>
        </p:txBody>
      </p:sp>
      <p:sp>
        <p:nvSpPr>
          <p:cNvPr id="10" name="Textfeld 9"/>
          <p:cNvSpPr txBox="1"/>
          <p:nvPr/>
        </p:nvSpPr>
        <p:spPr>
          <a:xfrm>
            <a:off x="4501405" y="300300"/>
            <a:ext cx="5009705" cy="507831"/>
          </a:xfrm>
          <a:prstGeom prst="rect">
            <a:avLst/>
          </a:prstGeom>
          <a:noFill/>
        </p:spPr>
        <p:txBody>
          <a:bodyPr wrap="none" rtlCol="0">
            <a:spAutoFit/>
          </a:bodyPr>
          <a:lstStyle/>
          <a:p>
            <a:pPr algn="r"/>
            <a:r>
              <a:rPr lang="de-AT" sz="2700" b="1" smtClean="0"/>
              <a:t>Die Lösung: Gebäude als Speicher</a:t>
            </a:r>
            <a:endParaRPr lang="de-AT" sz="2700" b="1">
              <a:solidFill>
                <a:srgbClr val="0070C0"/>
              </a:solidFill>
            </a:endParaRPr>
          </a:p>
        </p:txBody>
      </p:sp>
      <p:pic>
        <p:nvPicPr>
          <p:cNvPr id="11" name="Picture 3" descr="C:\Users\huber\Desktop\Erneuerbarer Strom April 2018 NOE.PNG"/>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l="3875" t="16054" r="25848" b="24106"/>
          <a:stretch/>
        </p:blipFill>
        <p:spPr bwMode="auto">
          <a:xfrm>
            <a:off x="6790414" y="4592756"/>
            <a:ext cx="3115586" cy="1354794"/>
          </a:xfrm>
          <a:prstGeom prst="rect">
            <a:avLst/>
          </a:prstGeom>
          <a:noFill/>
          <a:extLst>
            <a:ext uri="{909E8E84-426E-40DD-AFC4-6F175D3DCCD1}">
              <a14:hiddenFill xmlns:a14="http://schemas.microsoft.com/office/drawing/2010/main">
                <a:solidFill>
                  <a:srgbClr val="FFFFFF"/>
                </a:solidFill>
              </a14:hiddenFill>
            </a:ext>
          </a:extLst>
        </p:spPr>
      </p:pic>
      <p:sp>
        <p:nvSpPr>
          <p:cNvPr id="13" name="Fußzeilenplatzhalter 2"/>
          <p:cNvSpPr>
            <a:spLocks noGrp="1"/>
          </p:cNvSpPr>
          <p:nvPr>
            <p:ph type="ftr" sz="quarter" idx="11"/>
          </p:nvPr>
        </p:nvSpPr>
        <p:spPr>
          <a:xfrm>
            <a:off x="3281363" y="6356351"/>
            <a:ext cx="3343275" cy="365125"/>
          </a:xfrm>
        </p:spPr>
        <p:txBody>
          <a:bodyPr/>
          <a:lstStyle/>
          <a:p>
            <a:pPr algn="ctr"/>
            <a:r>
              <a:rPr lang="de-DE" dirty="0"/>
              <a:t>30. Oktober 2018, envietech2018, Graz</a:t>
            </a:r>
          </a:p>
        </p:txBody>
      </p:sp>
    </p:spTree>
    <p:extLst>
      <p:ext uri="{BB962C8B-B14F-4D97-AF65-F5344CB8AC3E}">
        <p14:creationId xmlns:p14="http://schemas.microsoft.com/office/powerpoint/2010/main" val="258768743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D:\Forschung\VÖ_Zement\Energiespeicher_Beton_2013\Vortrag\Linz_2015\Bilder\3D-Grafik Bauteilaktivierung 1.jpg"/>
          <p:cNvPicPr>
            <a:picLocks noChangeAspect="1" noChangeArrowheads="1"/>
          </p:cNvPicPr>
          <p:nvPr/>
        </p:nvPicPr>
        <p:blipFill>
          <a:blip r:embed="rId3" cstate="print"/>
          <a:srcRect/>
          <a:stretch>
            <a:fillRect/>
          </a:stretch>
        </p:blipFill>
        <p:spPr bwMode="auto">
          <a:xfrm>
            <a:off x="4432956" y="3352752"/>
            <a:ext cx="4544147" cy="2996519"/>
          </a:xfrm>
          <a:prstGeom prst="rect">
            <a:avLst/>
          </a:prstGeom>
          <a:noFill/>
        </p:spPr>
      </p:pic>
      <p:sp>
        <p:nvSpPr>
          <p:cNvPr id="12" name="Textfeld 11"/>
          <p:cNvSpPr txBox="1"/>
          <p:nvPr/>
        </p:nvSpPr>
        <p:spPr>
          <a:xfrm>
            <a:off x="7267526" y="6074772"/>
            <a:ext cx="1626471" cy="353943"/>
          </a:xfrm>
          <a:prstGeom prst="rect">
            <a:avLst/>
          </a:prstGeom>
          <a:noFill/>
        </p:spPr>
        <p:txBody>
          <a:bodyPr wrap="none" rtlCol="0">
            <a:spAutoFit/>
          </a:bodyPr>
          <a:lstStyle/>
          <a:p>
            <a:r>
              <a:rPr lang="en-US" sz="1700" dirty="0" err="1" smtClean="0">
                <a:solidFill>
                  <a:schemeClr val="tx1">
                    <a:lumMod val="65000"/>
                    <a:lumOff val="35000"/>
                  </a:schemeClr>
                </a:solidFill>
                <a:latin typeface="+mj-lt"/>
                <a:cs typeface="Times New Roman" pitchFamily="18" charset="0"/>
              </a:rPr>
              <a:t>Stahlbewehrung</a:t>
            </a:r>
            <a:endParaRPr lang="en-US" sz="1700" dirty="0">
              <a:solidFill>
                <a:schemeClr val="tx1">
                  <a:lumMod val="65000"/>
                  <a:lumOff val="35000"/>
                </a:schemeClr>
              </a:solidFill>
              <a:latin typeface="+mj-lt"/>
              <a:cs typeface="Times New Roman" pitchFamily="18" charset="0"/>
            </a:endParaRPr>
          </a:p>
        </p:txBody>
      </p:sp>
      <p:sp>
        <p:nvSpPr>
          <p:cNvPr id="13" name="Textfeld 12"/>
          <p:cNvSpPr txBox="1"/>
          <p:nvPr/>
        </p:nvSpPr>
        <p:spPr>
          <a:xfrm>
            <a:off x="9025843" y="4537559"/>
            <a:ext cx="711990" cy="353943"/>
          </a:xfrm>
          <a:prstGeom prst="rect">
            <a:avLst/>
          </a:prstGeom>
          <a:noFill/>
        </p:spPr>
        <p:txBody>
          <a:bodyPr wrap="none" rtlCol="0">
            <a:spAutoFit/>
          </a:bodyPr>
          <a:lstStyle/>
          <a:p>
            <a:r>
              <a:rPr lang="en-US" sz="1700" dirty="0" err="1" smtClean="0">
                <a:solidFill>
                  <a:schemeClr val="tx1">
                    <a:lumMod val="65000"/>
                    <a:lumOff val="35000"/>
                  </a:schemeClr>
                </a:solidFill>
                <a:cs typeface="Times New Roman" pitchFamily="18" charset="0"/>
              </a:rPr>
              <a:t>Beton</a:t>
            </a:r>
            <a:endParaRPr lang="en-US" sz="1700" dirty="0">
              <a:solidFill>
                <a:schemeClr val="tx1">
                  <a:lumMod val="65000"/>
                  <a:lumOff val="35000"/>
                </a:schemeClr>
              </a:solidFill>
              <a:cs typeface="Times New Roman" pitchFamily="18" charset="0"/>
            </a:endParaRPr>
          </a:p>
        </p:txBody>
      </p:sp>
      <p:sp>
        <p:nvSpPr>
          <p:cNvPr id="14" name="Textfeld 13"/>
          <p:cNvSpPr txBox="1"/>
          <p:nvPr/>
        </p:nvSpPr>
        <p:spPr>
          <a:xfrm>
            <a:off x="3781943" y="6042896"/>
            <a:ext cx="1550469" cy="353943"/>
          </a:xfrm>
          <a:prstGeom prst="rect">
            <a:avLst/>
          </a:prstGeom>
          <a:noFill/>
        </p:spPr>
        <p:txBody>
          <a:bodyPr wrap="square" rtlCol="0">
            <a:spAutoFit/>
          </a:bodyPr>
          <a:lstStyle/>
          <a:p>
            <a:r>
              <a:rPr lang="en-US" sz="1700" dirty="0" err="1" smtClean="0">
                <a:solidFill>
                  <a:schemeClr val="tx1">
                    <a:lumMod val="65000"/>
                    <a:lumOff val="35000"/>
                  </a:schemeClr>
                </a:solidFill>
                <a:latin typeface="+mj-lt"/>
                <a:cs typeface="Times New Roman" pitchFamily="18" charset="0"/>
              </a:rPr>
              <a:t>Rohrregister</a:t>
            </a:r>
            <a:endParaRPr lang="en-US" sz="1700" dirty="0">
              <a:solidFill>
                <a:schemeClr val="tx1">
                  <a:lumMod val="65000"/>
                  <a:lumOff val="35000"/>
                </a:schemeClr>
              </a:solidFill>
              <a:latin typeface="+mj-lt"/>
            </a:endParaRPr>
          </a:p>
        </p:txBody>
      </p:sp>
      <p:cxnSp>
        <p:nvCxnSpPr>
          <p:cNvPr id="17" name="Gerade Verbindung mit Pfeil 16"/>
          <p:cNvCxnSpPr/>
          <p:nvPr/>
        </p:nvCxnSpPr>
        <p:spPr>
          <a:xfrm flipH="1" flipV="1">
            <a:off x="4919123" y="5203629"/>
            <a:ext cx="74891" cy="960970"/>
          </a:xfrm>
          <a:prstGeom prst="straightConnector1">
            <a:avLst/>
          </a:prstGeom>
          <a:ln w="19050">
            <a:solidFill>
              <a:schemeClr val="tx1">
                <a:lumMod val="65000"/>
                <a:lumOff val="35000"/>
              </a:schemeClr>
            </a:solidFill>
            <a:prstDash val="dashDot"/>
            <a:tailEnd type="arrow"/>
          </a:ln>
        </p:spPr>
        <p:style>
          <a:lnRef idx="1">
            <a:schemeClr val="accent1"/>
          </a:lnRef>
          <a:fillRef idx="0">
            <a:schemeClr val="accent1"/>
          </a:fillRef>
          <a:effectRef idx="0">
            <a:schemeClr val="accent1"/>
          </a:effectRef>
          <a:fontRef idx="minor">
            <a:schemeClr val="tx1"/>
          </a:fontRef>
        </p:style>
      </p:cxnSp>
      <p:cxnSp>
        <p:nvCxnSpPr>
          <p:cNvPr id="18" name="Gerade Verbindung mit Pfeil 17"/>
          <p:cNvCxnSpPr/>
          <p:nvPr/>
        </p:nvCxnSpPr>
        <p:spPr>
          <a:xfrm flipV="1">
            <a:off x="4994012" y="5300089"/>
            <a:ext cx="680622" cy="864510"/>
          </a:xfrm>
          <a:prstGeom prst="straightConnector1">
            <a:avLst/>
          </a:prstGeom>
          <a:ln w="19050">
            <a:solidFill>
              <a:schemeClr val="tx1">
                <a:lumMod val="65000"/>
                <a:lumOff val="35000"/>
              </a:schemeClr>
            </a:solidFill>
            <a:prstDash val="dashDot"/>
            <a:tailEnd type="arrow"/>
          </a:ln>
        </p:spPr>
        <p:style>
          <a:lnRef idx="1">
            <a:schemeClr val="accent1"/>
          </a:lnRef>
          <a:fillRef idx="0">
            <a:schemeClr val="accent1"/>
          </a:fillRef>
          <a:effectRef idx="0">
            <a:schemeClr val="accent1"/>
          </a:effectRef>
          <a:fontRef idx="minor">
            <a:schemeClr val="tx1"/>
          </a:fontRef>
        </p:style>
      </p:cxnSp>
      <p:cxnSp>
        <p:nvCxnSpPr>
          <p:cNvPr id="19" name="Gerade Verbindung mit Pfeil 18"/>
          <p:cNvCxnSpPr/>
          <p:nvPr/>
        </p:nvCxnSpPr>
        <p:spPr>
          <a:xfrm flipV="1">
            <a:off x="4994014" y="5499013"/>
            <a:ext cx="1563291" cy="653806"/>
          </a:xfrm>
          <a:prstGeom prst="straightConnector1">
            <a:avLst/>
          </a:prstGeom>
          <a:ln w="19050">
            <a:solidFill>
              <a:schemeClr val="tx1">
                <a:lumMod val="65000"/>
                <a:lumOff val="35000"/>
              </a:schemeClr>
            </a:solidFill>
            <a:prstDash val="dashDot"/>
            <a:tailEnd type="arrow"/>
          </a:ln>
        </p:spPr>
        <p:style>
          <a:lnRef idx="1">
            <a:schemeClr val="accent1"/>
          </a:lnRef>
          <a:fillRef idx="0">
            <a:schemeClr val="accent1"/>
          </a:fillRef>
          <a:effectRef idx="0">
            <a:schemeClr val="accent1"/>
          </a:effectRef>
          <a:fontRef idx="minor">
            <a:schemeClr val="tx1"/>
          </a:fontRef>
        </p:style>
      </p:cxnSp>
      <p:cxnSp>
        <p:nvCxnSpPr>
          <p:cNvPr id="24" name="Gerade Verbindung mit Pfeil 23"/>
          <p:cNvCxnSpPr/>
          <p:nvPr/>
        </p:nvCxnSpPr>
        <p:spPr>
          <a:xfrm flipV="1">
            <a:off x="7991017" y="4470965"/>
            <a:ext cx="0" cy="1681854"/>
          </a:xfrm>
          <a:prstGeom prst="straightConnector1">
            <a:avLst/>
          </a:prstGeom>
          <a:ln w="19050">
            <a:solidFill>
              <a:schemeClr val="tx1">
                <a:lumMod val="65000"/>
                <a:lumOff val="35000"/>
              </a:schemeClr>
            </a:solidFill>
            <a:prstDash val="dashDot"/>
            <a:tailEnd type="arrow"/>
          </a:ln>
        </p:spPr>
        <p:style>
          <a:lnRef idx="1">
            <a:schemeClr val="accent1"/>
          </a:lnRef>
          <a:fillRef idx="0">
            <a:schemeClr val="accent1"/>
          </a:fillRef>
          <a:effectRef idx="0">
            <a:schemeClr val="accent1"/>
          </a:effectRef>
          <a:fontRef idx="minor">
            <a:schemeClr val="tx1"/>
          </a:fontRef>
        </p:style>
      </p:cxnSp>
      <p:cxnSp>
        <p:nvCxnSpPr>
          <p:cNvPr id="26" name="Gerade Verbindung mit Pfeil 25"/>
          <p:cNvCxnSpPr/>
          <p:nvPr/>
        </p:nvCxnSpPr>
        <p:spPr>
          <a:xfrm flipH="1" flipV="1">
            <a:off x="7508179" y="5638959"/>
            <a:ext cx="482837" cy="513867"/>
          </a:xfrm>
          <a:prstGeom prst="straightConnector1">
            <a:avLst/>
          </a:prstGeom>
          <a:ln w="19050">
            <a:solidFill>
              <a:schemeClr val="tx1">
                <a:lumMod val="65000"/>
                <a:lumOff val="35000"/>
              </a:schemeClr>
            </a:solidFill>
            <a:prstDash val="dashDot"/>
            <a:tailEnd type="arrow"/>
          </a:ln>
        </p:spPr>
        <p:style>
          <a:lnRef idx="1">
            <a:schemeClr val="accent1"/>
          </a:lnRef>
          <a:fillRef idx="0">
            <a:schemeClr val="accent1"/>
          </a:fillRef>
          <a:effectRef idx="0">
            <a:schemeClr val="accent1"/>
          </a:effectRef>
          <a:fontRef idx="minor">
            <a:schemeClr val="tx1"/>
          </a:fontRef>
        </p:style>
      </p:cxnSp>
      <p:cxnSp>
        <p:nvCxnSpPr>
          <p:cNvPr id="27" name="Gerade Verbindung mit Pfeil 26"/>
          <p:cNvCxnSpPr/>
          <p:nvPr/>
        </p:nvCxnSpPr>
        <p:spPr>
          <a:xfrm flipH="1" flipV="1">
            <a:off x="8677275" y="4714530"/>
            <a:ext cx="397693" cy="7701"/>
          </a:xfrm>
          <a:prstGeom prst="straightConnector1">
            <a:avLst/>
          </a:prstGeom>
          <a:ln w="19050">
            <a:solidFill>
              <a:schemeClr val="tx1">
                <a:lumMod val="65000"/>
                <a:lumOff val="35000"/>
              </a:schemeClr>
            </a:solidFill>
            <a:prstDash val="dashDot"/>
            <a:tailEnd type="arrow"/>
          </a:ln>
        </p:spPr>
        <p:style>
          <a:lnRef idx="1">
            <a:schemeClr val="accent1"/>
          </a:lnRef>
          <a:fillRef idx="0">
            <a:schemeClr val="accent1"/>
          </a:fillRef>
          <a:effectRef idx="0">
            <a:schemeClr val="accent1"/>
          </a:effectRef>
          <a:fontRef idx="minor">
            <a:schemeClr val="tx1"/>
          </a:fontRef>
        </p:style>
      </p:cxnSp>
      <p:pic>
        <p:nvPicPr>
          <p:cNvPr id="29" name="Picture 2" descr="C:\Users\spaun.SMART\Downloads\IMG_2910 Haus H. Decke beim Betonieren.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60903" y="1024504"/>
            <a:ext cx="3572757" cy="2679568"/>
          </a:xfrm>
          <a:prstGeom prst="rect">
            <a:avLst/>
          </a:prstGeom>
          <a:noFill/>
          <a:extLst>
            <a:ext uri="{909E8E84-426E-40DD-AFC4-6F175D3DCCD1}">
              <a14:hiddenFill xmlns:a14="http://schemas.microsoft.com/office/drawing/2010/main">
                <a:solidFill>
                  <a:srgbClr val="FFFFFF"/>
                </a:solidFill>
              </a14:hiddenFill>
            </a:ext>
          </a:extLst>
        </p:spPr>
      </p:pic>
      <p:sp>
        <p:nvSpPr>
          <p:cNvPr id="33" name="Rechteck 32"/>
          <p:cNvSpPr/>
          <p:nvPr/>
        </p:nvSpPr>
        <p:spPr>
          <a:xfrm rot="16200000">
            <a:off x="7936525" y="2367100"/>
            <a:ext cx="2427722" cy="246221"/>
          </a:xfrm>
          <a:prstGeom prst="rect">
            <a:avLst/>
          </a:prstGeom>
        </p:spPr>
        <p:txBody>
          <a:bodyPr wrap="square">
            <a:spAutoFit/>
          </a:bodyPr>
          <a:lstStyle/>
          <a:p>
            <a:r>
              <a:rPr lang="de-AT" sz="1000" dirty="0" smtClean="0"/>
              <a:t>Fotos: </a:t>
            </a:r>
            <a:r>
              <a:rPr lang="de-AT" sz="1000" dirty="0"/>
              <a:t>Aichinger Hoch- und Tiefbau</a:t>
            </a:r>
            <a:r>
              <a:rPr lang="de-AT" sz="1000" dirty="0" smtClean="0"/>
              <a:t> </a:t>
            </a:r>
            <a:endParaRPr lang="de-AT" sz="1000" dirty="0"/>
          </a:p>
        </p:txBody>
      </p:sp>
      <p:pic>
        <p:nvPicPr>
          <p:cNvPr id="20"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77362" y="1039993"/>
            <a:ext cx="3841061" cy="26591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1" name="Titel 2"/>
          <p:cNvSpPr txBox="1">
            <a:spLocks/>
          </p:cNvSpPr>
          <p:nvPr/>
        </p:nvSpPr>
        <p:spPr>
          <a:xfrm>
            <a:off x="1838325" y="338400"/>
            <a:ext cx="7578725" cy="561533"/>
          </a:xfrm>
          <a:prstGeom prst="rect">
            <a:avLst/>
          </a:prstGeom>
        </p:spPr>
        <p:txBody>
          <a:bodyPr lIns="0" tIns="0" rIns="0" bIns="0"/>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de-AT" sz="2700" b="1" smtClean="0"/>
              <a:t>Bauteilaktivierung der Geschossdecke</a:t>
            </a:r>
            <a:endParaRPr lang="de-AT" sz="2700" b="1"/>
          </a:p>
        </p:txBody>
      </p:sp>
      <p:sp>
        <p:nvSpPr>
          <p:cNvPr id="22" name="Rechteck 21"/>
          <p:cNvSpPr/>
          <p:nvPr/>
        </p:nvSpPr>
        <p:spPr>
          <a:xfrm>
            <a:off x="136859" y="3763938"/>
            <a:ext cx="4953000" cy="2323713"/>
          </a:xfrm>
          <a:prstGeom prst="rect">
            <a:avLst/>
          </a:prstGeom>
        </p:spPr>
        <p:txBody>
          <a:bodyPr>
            <a:spAutoFit/>
          </a:bodyPr>
          <a:lstStyle/>
          <a:p>
            <a:pPr>
              <a:spcBef>
                <a:spcPts val="0"/>
              </a:spcBef>
              <a:spcAft>
                <a:spcPts val="600"/>
              </a:spcAft>
            </a:pPr>
            <a:r>
              <a:rPr lang="de-AT" sz="2400" b="1" smtClean="0"/>
              <a:t>Warum Beton? </a:t>
            </a:r>
          </a:p>
          <a:p>
            <a:pPr marL="285750" indent="-285750">
              <a:spcBef>
                <a:spcPts val="0"/>
              </a:spcBef>
              <a:spcAft>
                <a:spcPts val="600"/>
              </a:spcAft>
              <a:buFont typeface="Wingdings" pitchFamily="2" charset="2"/>
              <a:buChar char="§"/>
            </a:pPr>
            <a:r>
              <a:rPr lang="de-AT" smtClean="0"/>
              <a:t>hohe Wärmeleitfähigkeit</a:t>
            </a:r>
          </a:p>
          <a:p>
            <a:pPr marL="285750" indent="-285750">
              <a:spcBef>
                <a:spcPts val="0"/>
              </a:spcBef>
              <a:spcAft>
                <a:spcPts val="600"/>
              </a:spcAft>
              <a:buFont typeface="Wingdings" pitchFamily="2" charset="2"/>
              <a:buChar char="§"/>
            </a:pPr>
            <a:r>
              <a:rPr lang="de-AT" smtClean="0"/>
              <a:t>hohes spezifisches Gewicht von 2,400 kg/m</a:t>
            </a:r>
            <a:r>
              <a:rPr lang="de-AT" baseline="30000" smtClean="0"/>
              <a:t>3</a:t>
            </a:r>
            <a:r>
              <a:rPr lang="de-AT" smtClean="0"/>
              <a:t> </a:t>
            </a:r>
          </a:p>
          <a:p>
            <a:pPr>
              <a:spcAft>
                <a:spcPts val="600"/>
              </a:spcAft>
            </a:pPr>
            <a:r>
              <a:rPr lang="de-AT" sz="2400" b="1" smtClean="0"/>
              <a:t>Warum Geschossdecke? </a:t>
            </a:r>
          </a:p>
          <a:p>
            <a:pPr marL="285750" indent="-285750">
              <a:spcBef>
                <a:spcPts val="0"/>
              </a:spcBef>
              <a:spcAft>
                <a:spcPts val="600"/>
              </a:spcAft>
              <a:buFont typeface="Wingdings" pitchFamily="2" charset="2"/>
              <a:buChar char="§"/>
            </a:pPr>
            <a:r>
              <a:rPr lang="de-AT" smtClean="0"/>
              <a:t>Hervorragende Kühlung</a:t>
            </a:r>
          </a:p>
          <a:p>
            <a:pPr marL="285750" indent="-285750">
              <a:spcBef>
                <a:spcPts val="0"/>
              </a:spcBef>
              <a:spcAft>
                <a:spcPts val="600"/>
              </a:spcAft>
              <a:buFont typeface="Wingdings" pitchFamily="2" charset="2"/>
              <a:buChar char="§"/>
            </a:pPr>
            <a:r>
              <a:rPr lang="de-AT" smtClean="0"/>
              <a:t>Hervorragender Strahlungsaustausch</a:t>
            </a:r>
            <a:endParaRPr lang="de-AT"/>
          </a:p>
        </p:txBody>
      </p:sp>
      <p:sp>
        <p:nvSpPr>
          <p:cNvPr id="23" name="Fußzeilenplatzhalter 2"/>
          <p:cNvSpPr>
            <a:spLocks noGrp="1"/>
          </p:cNvSpPr>
          <p:nvPr>
            <p:ph type="ftr" sz="quarter" idx="11"/>
          </p:nvPr>
        </p:nvSpPr>
        <p:spPr>
          <a:xfrm>
            <a:off x="3281363" y="6356351"/>
            <a:ext cx="3343275" cy="365125"/>
          </a:xfrm>
        </p:spPr>
        <p:txBody>
          <a:bodyPr/>
          <a:lstStyle/>
          <a:p>
            <a:pPr algn="ctr"/>
            <a:r>
              <a:rPr lang="de-DE" dirty="0"/>
              <a:t>30. Oktober 2018, envietech2018, Graz</a:t>
            </a:r>
          </a:p>
        </p:txBody>
      </p:sp>
      <p:sp>
        <p:nvSpPr>
          <p:cNvPr id="25" name="Segnaposto data 3">
            <a:extLst>
              <a:ext uri="{FF2B5EF4-FFF2-40B4-BE49-F238E27FC236}">
                <a16:creationId xmlns:a16="http://schemas.microsoft.com/office/drawing/2014/main" xmlns="" id="{132E57B4-7951-4B36-B05F-D6FAA7469F9B}"/>
              </a:ext>
            </a:extLst>
          </p:cNvPr>
          <p:cNvSpPr txBox="1">
            <a:spLocks/>
          </p:cNvSpPr>
          <p:nvPr/>
        </p:nvSpPr>
        <p:spPr>
          <a:xfrm>
            <a:off x="681038" y="6356351"/>
            <a:ext cx="2228850" cy="365125"/>
          </a:xfrm>
          <a:prstGeom prst="rect">
            <a:avLst/>
          </a:prstGeom>
        </p:spPr>
        <p:txBody>
          <a:bodyPr/>
          <a:lstStyle>
            <a:defPPr>
              <a:defRPr lang="de-DE"/>
            </a:defPPr>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smtClean="0"/>
              <a:t>Sebastian Spaun</a:t>
            </a:r>
            <a:endParaRPr lang="en-GB" dirty="0"/>
          </a:p>
        </p:txBody>
      </p:sp>
      <p:sp>
        <p:nvSpPr>
          <p:cNvPr id="28" name="Segnaposto numero diapositiva 5">
            <a:extLst>
              <a:ext uri="{FF2B5EF4-FFF2-40B4-BE49-F238E27FC236}">
                <a16:creationId xmlns:a16="http://schemas.microsoft.com/office/drawing/2014/main" xmlns="" id="{0AC9C02B-822C-47F0-96C1-7FEDE2863FAE}"/>
              </a:ext>
            </a:extLst>
          </p:cNvPr>
          <p:cNvSpPr txBox="1">
            <a:spLocks/>
          </p:cNvSpPr>
          <p:nvPr/>
        </p:nvSpPr>
        <p:spPr>
          <a:xfrm>
            <a:off x="6996113" y="6356351"/>
            <a:ext cx="2228850" cy="365125"/>
          </a:xfrm>
          <a:prstGeom prst="rect">
            <a:avLst/>
          </a:prstGeom>
        </p:spPr>
        <p:txBody>
          <a:bodyPr/>
          <a:lstStyle>
            <a:defPPr>
              <a:defRPr lang="de-DE"/>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F2EE079-9084-44D5-B600-C4AE8DAD7405}" type="slidenum">
              <a:rPr lang="en-GB" smtClean="0"/>
              <a:pPr/>
              <a:t>6</a:t>
            </a:fld>
            <a:endParaRPr lang="en-GB" dirty="0"/>
          </a:p>
        </p:txBody>
      </p:sp>
    </p:spTree>
    <p:extLst>
      <p:ext uri="{BB962C8B-B14F-4D97-AF65-F5344CB8AC3E}">
        <p14:creationId xmlns:p14="http://schemas.microsoft.com/office/powerpoint/2010/main" val="243880487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3095625" y="338400"/>
            <a:ext cx="6308725" cy="430887"/>
          </a:xfrm>
          <a:prstGeom prst="rect">
            <a:avLst/>
          </a:prstGeom>
          <a:noFill/>
        </p:spPr>
        <p:txBody>
          <a:bodyPr wrap="square" tIns="0" rIns="0" bIns="0" rtlCol="0">
            <a:spAutoFit/>
          </a:bodyPr>
          <a:lstStyle/>
          <a:p>
            <a:pPr algn="r"/>
            <a:r>
              <a:rPr lang="de-AT" sz="2700" b="1" dirty="0">
                <a:ea typeface="Verdana" panose="020B0604030504040204" pitchFamily="34" charset="0"/>
                <a:cs typeface="Verdana" panose="020B0604030504040204" pitchFamily="34" charset="0"/>
              </a:rPr>
              <a:t>Energiespeicher Beton</a:t>
            </a:r>
            <a:endParaRPr lang="de-AT" sz="2700" dirty="0"/>
          </a:p>
        </p:txBody>
      </p:sp>
      <p:pic>
        <p:nvPicPr>
          <p:cNvPr id="5" name="Picture 3"/>
          <p:cNvPicPr>
            <a:picLocks noChangeAspect="1" noChangeArrowheads="1"/>
          </p:cNvPicPr>
          <p:nvPr/>
        </p:nvPicPr>
        <p:blipFill>
          <a:blip r:embed="rId2" cstate="email">
            <a:extLst>
              <a:ext uri="{28A0092B-C50C-407E-A947-70E740481C1C}">
                <a14:useLocalDpi xmlns:a14="http://schemas.microsoft.com/office/drawing/2010/main" val="0"/>
              </a:ext>
            </a:extLst>
          </a:blip>
          <a:stretch>
            <a:fillRect/>
          </a:stretch>
        </p:blipFill>
        <p:spPr bwMode="auto">
          <a:xfrm>
            <a:off x="3544887" y="1930929"/>
            <a:ext cx="5846641" cy="3948073"/>
          </a:xfrm>
          <a:prstGeom prst="rect">
            <a:avLst/>
          </a:prstGeom>
          <a:noFill/>
          <a:extLst>
            <a:ext uri="{909E8E84-426E-40DD-AFC4-6F175D3DCCD1}">
              <a14:hiddenFill xmlns:a14="http://schemas.microsoft.com/office/drawing/2010/main">
                <a:solidFill>
                  <a:srgbClr val="FFFFFF"/>
                </a:solidFill>
              </a14:hiddenFill>
            </a:ext>
          </a:extLst>
        </p:spPr>
      </p:pic>
      <p:sp>
        <p:nvSpPr>
          <p:cNvPr id="8" name="Oval 5"/>
          <p:cNvSpPr/>
          <p:nvPr/>
        </p:nvSpPr>
        <p:spPr>
          <a:xfrm>
            <a:off x="8161454" y="1180906"/>
            <a:ext cx="1466104" cy="1463674"/>
          </a:xfrm>
          <a:prstGeom prst="ellipse">
            <a:avLst/>
          </a:prstGeom>
          <a:solidFill>
            <a:schemeClr val="accent3">
              <a:lumMod val="75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99CC33"/>
              </a:solidFill>
            </a:endParaRPr>
          </a:p>
        </p:txBody>
      </p:sp>
      <p:sp>
        <p:nvSpPr>
          <p:cNvPr id="9" name="Textfeld 8"/>
          <p:cNvSpPr txBox="1"/>
          <p:nvPr/>
        </p:nvSpPr>
        <p:spPr>
          <a:xfrm>
            <a:off x="8112237" y="1435689"/>
            <a:ext cx="1552575" cy="954107"/>
          </a:xfrm>
          <a:prstGeom prst="rect">
            <a:avLst/>
          </a:prstGeom>
          <a:noFill/>
        </p:spPr>
        <p:txBody>
          <a:bodyPr wrap="square" rtlCol="0">
            <a:spAutoFit/>
          </a:bodyPr>
          <a:lstStyle/>
          <a:p>
            <a:pPr algn="ctr"/>
            <a:r>
              <a:rPr lang="de-DE" sz="2800" dirty="0">
                <a:solidFill>
                  <a:schemeClr val="bg1"/>
                </a:solidFill>
              </a:rPr>
              <a:t>ca.350 €/</a:t>
            </a:r>
          </a:p>
          <a:p>
            <a:pPr algn="ctr"/>
            <a:r>
              <a:rPr lang="de-DE" sz="2800" dirty="0">
                <a:solidFill>
                  <a:schemeClr val="bg1"/>
                </a:solidFill>
              </a:rPr>
              <a:t>130m</a:t>
            </a:r>
            <a:r>
              <a:rPr lang="de-DE" sz="2800" baseline="30000" dirty="0">
                <a:solidFill>
                  <a:schemeClr val="bg1"/>
                </a:solidFill>
              </a:rPr>
              <a:t>2</a:t>
            </a:r>
            <a:endParaRPr lang="de-DE" sz="2800" dirty="0">
              <a:solidFill>
                <a:schemeClr val="bg1"/>
              </a:solidFill>
            </a:endParaRPr>
          </a:p>
        </p:txBody>
      </p:sp>
      <p:sp>
        <p:nvSpPr>
          <p:cNvPr id="4" name="Textplatzhalter 1"/>
          <p:cNvSpPr txBox="1">
            <a:spLocks/>
          </p:cNvSpPr>
          <p:nvPr/>
        </p:nvSpPr>
        <p:spPr>
          <a:xfrm>
            <a:off x="479425" y="1082675"/>
            <a:ext cx="6130925" cy="1670050"/>
          </a:xfrm>
          <a:prstGeom prst="rect">
            <a:avLst/>
          </a:prstGeom>
          <a:solidFill>
            <a:schemeClr val="bg1">
              <a:alpha val="80000"/>
            </a:schemeClr>
          </a:solidFill>
        </p:spPr>
        <p:txBody>
          <a:bodyPr lIns="90000" tIns="90000" rIns="90000" bIns="9000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1200"/>
              </a:spcAft>
              <a:buNone/>
            </a:pPr>
            <a:r>
              <a:rPr lang="de-AT" sz="2400" b="1" dirty="0">
                <a:solidFill>
                  <a:schemeClr val="tx1">
                    <a:lumMod val="65000"/>
                    <a:lumOff val="35000"/>
                  </a:schemeClr>
                </a:solidFill>
              </a:rPr>
              <a:t>Monitoring </a:t>
            </a:r>
            <a:r>
              <a:rPr lang="de-AT" sz="2400" b="1" dirty="0" smtClean="0">
                <a:solidFill>
                  <a:schemeClr val="tx1">
                    <a:lumMod val="65000"/>
                    <a:lumOff val="35000"/>
                  </a:schemeClr>
                </a:solidFill>
              </a:rPr>
              <a:t>2016–2018</a:t>
            </a:r>
            <a:r>
              <a:rPr lang="de-AT" sz="2400" b="1" dirty="0">
                <a:solidFill>
                  <a:schemeClr val="tx1">
                    <a:lumMod val="65000"/>
                    <a:lumOff val="35000"/>
                  </a:schemeClr>
                </a:solidFill>
              </a:rPr>
              <a:t>: </a:t>
            </a:r>
            <a:r>
              <a:rPr lang="de-AT" sz="3600" b="1" dirty="0">
                <a:solidFill>
                  <a:schemeClr val="tx1">
                    <a:lumMod val="65000"/>
                    <a:lumOff val="35000"/>
                  </a:schemeClr>
                </a:solidFill>
              </a:rPr>
              <a:t/>
            </a:r>
            <a:br>
              <a:rPr lang="de-AT" sz="3600" b="1" dirty="0">
                <a:solidFill>
                  <a:schemeClr val="tx1">
                    <a:lumMod val="65000"/>
                    <a:lumOff val="35000"/>
                  </a:schemeClr>
                </a:solidFill>
              </a:rPr>
            </a:br>
            <a:r>
              <a:rPr lang="de-AT" sz="3600" b="1" dirty="0">
                <a:solidFill>
                  <a:schemeClr val="tx1">
                    <a:lumMod val="65000"/>
                    <a:lumOff val="35000"/>
                  </a:schemeClr>
                </a:solidFill>
              </a:rPr>
              <a:t>Thermische Bauteilaktivierung </a:t>
            </a:r>
            <a:br>
              <a:rPr lang="de-AT" sz="3600" b="1" dirty="0">
                <a:solidFill>
                  <a:schemeClr val="tx1">
                    <a:lumMod val="65000"/>
                    <a:lumOff val="35000"/>
                  </a:schemeClr>
                </a:solidFill>
              </a:rPr>
            </a:br>
            <a:r>
              <a:rPr lang="de-AT" sz="3600" b="1" dirty="0">
                <a:solidFill>
                  <a:schemeClr val="tx1">
                    <a:lumMod val="65000"/>
                    <a:lumOff val="35000"/>
                  </a:schemeClr>
                </a:solidFill>
              </a:rPr>
              <a:t>funktioniert einwandfrei</a:t>
            </a:r>
            <a:endParaRPr lang="de-DE" sz="1800" dirty="0"/>
          </a:p>
        </p:txBody>
      </p:sp>
      <p:sp>
        <p:nvSpPr>
          <p:cNvPr id="10" name="Textfeld 9"/>
          <p:cNvSpPr txBox="1"/>
          <p:nvPr/>
        </p:nvSpPr>
        <p:spPr>
          <a:xfrm>
            <a:off x="479425" y="3311976"/>
            <a:ext cx="2317752" cy="2567026"/>
          </a:xfrm>
          <a:prstGeom prst="rect">
            <a:avLst/>
          </a:prstGeom>
          <a:solidFill>
            <a:schemeClr val="bg1">
              <a:alpha val="80000"/>
            </a:schemeClr>
          </a:solidFill>
        </p:spPr>
        <p:txBody>
          <a:bodyPr wrap="square" tIns="90000" rIns="90000" bIns="90000" rtlCol="0">
            <a:spAutoFit/>
          </a:bodyPr>
          <a:lstStyle/>
          <a:p>
            <a:pPr>
              <a:spcAft>
                <a:spcPts val="1800"/>
              </a:spcAft>
            </a:pPr>
            <a:r>
              <a:rPr lang="de-AT" sz="2000" dirty="0">
                <a:ea typeface="Verdana" panose="020B0604030504040204" pitchFamily="34" charset="0"/>
                <a:cs typeface="Verdana" panose="020B0604030504040204" pitchFamily="34" charset="0"/>
              </a:rPr>
              <a:t>Speicherung von </a:t>
            </a:r>
            <a:r>
              <a:rPr lang="de-AT" sz="2000" b="1" dirty="0">
                <a:ea typeface="Verdana" panose="020B0604030504040204" pitchFamily="34" charset="0"/>
                <a:cs typeface="Verdana" panose="020B0604030504040204" pitchFamily="34" charset="0"/>
              </a:rPr>
              <a:t>Windkraft</a:t>
            </a:r>
            <a:r>
              <a:rPr lang="de-AT" sz="2000" dirty="0">
                <a:ea typeface="Verdana" panose="020B0604030504040204" pitchFamily="34" charset="0"/>
                <a:cs typeface="Verdana" panose="020B0604030504040204" pitchFamily="34" charset="0"/>
              </a:rPr>
              <a:t> in Form von thermischer Energie in der </a:t>
            </a:r>
            <a:r>
              <a:rPr lang="de-AT" sz="2000" b="1" dirty="0">
                <a:ea typeface="Verdana" panose="020B0604030504040204" pitchFamily="34" charset="0"/>
                <a:cs typeface="Verdana" panose="020B0604030504040204" pitchFamily="34" charset="0"/>
              </a:rPr>
              <a:t>Gebäudestruktur</a:t>
            </a:r>
          </a:p>
          <a:p>
            <a:pPr>
              <a:spcAft>
                <a:spcPts val="1200"/>
              </a:spcAft>
            </a:pPr>
            <a:r>
              <a:rPr lang="de-AT" sz="2000" dirty="0">
                <a:ea typeface="Verdana" panose="020B0604030504040204" pitchFamily="34" charset="0"/>
                <a:cs typeface="Verdana" panose="020B0604030504040204" pitchFamily="34" charset="0"/>
              </a:rPr>
              <a:t>Ein System zum </a:t>
            </a:r>
            <a:r>
              <a:rPr lang="de-AT" sz="2000" b="1" dirty="0">
                <a:ea typeface="Verdana" panose="020B0604030504040204" pitchFamily="34" charset="0"/>
                <a:cs typeface="Verdana" panose="020B0604030504040204" pitchFamily="34" charset="0"/>
              </a:rPr>
              <a:t>Heizen und Kühlen</a:t>
            </a:r>
            <a:endParaRPr lang="de-AT" b="1" dirty="0"/>
          </a:p>
        </p:txBody>
      </p:sp>
      <p:pic>
        <p:nvPicPr>
          <p:cNvPr id="11" name="Grafik 10"/>
          <p:cNvPicPr>
            <a:picLocks noChangeAspect="1"/>
          </p:cNvPicPr>
          <p:nvPr/>
        </p:nvPicPr>
        <p:blipFill rotWithShape="1">
          <a:blip r:embed="rId3" cstate="print">
            <a:extLst>
              <a:ext uri="{28A0092B-C50C-407E-A947-70E740481C1C}">
                <a14:useLocalDpi xmlns:a14="http://schemas.microsoft.com/office/drawing/2010/main" val="0"/>
              </a:ext>
            </a:extLst>
          </a:blip>
          <a:srcRect l="399" r="-194"/>
          <a:stretch/>
        </p:blipFill>
        <p:spPr>
          <a:xfrm>
            <a:off x="2062676" y="5879002"/>
            <a:ext cx="7328852" cy="558240"/>
          </a:xfrm>
          <a:prstGeom prst="rect">
            <a:avLst/>
          </a:prstGeom>
        </p:spPr>
      </p:pic>
      <p:sp>
        <p:nvSpPr>
          <p:cNvPr id="12" name="Fußzeilenplatzhalter 2"/>
          <p:cNvSpPr txBox="1">
            <a:spLocks/>
          </p:cNvSpPr>
          <p:nvPr/>
        </p:nvSpPr>
        <p:spPr>
          <a:xfrm>
            <a:off x="3281363" y="6356351"/>
            <a:ext cx="3343275" cy="365125"/>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de-DE" sz="1200" dirty="0" smtClean="0"/>
              <a:t>30. Oktober 2018, envietech2018, Graz</a:t>
            </a:r>
            <a:endParaRPr lang="de-DE" sz="1200" dirty="0"/>
          </a:p>
        </p:txBody>
      </p:sp>
      <p:sp>
        <p:nvSpPr>
          <p:cNvPr id="13" name="Segnaposto data 3">
            <a:extLst>
              <a:ext uri="{FF2B5EF4-FFF2-40B4-BE49-F238E27FC236}">
                <a16:creationId xmlns:a16="http://schemas.microsoft.com/office/drawing/2014/main" xmlns="" id="{132E57B4-7951-4B36-B05F-D6FAA7469F9B}"/>
              </a:ext>
            </a:extLst>
          </p:cNvPr>
          <p:cNvSpPr txBox="1">
            <a:spLocks/>
          </p:cNvSpPr>
          <p:nvPr/>
        </p:nvSpPr>
        <p:spPr>
          <a:xfrm>
            <a:off x="681038" y="6356351"/>
            <a:ext cx="2228850" cy="365125"/>
          </a:xfrm>
          <a:prstGeom prst="rect">
            <a:avLst/>
          </a:prstGeom>
        </p:spPr>
        <p:txBody>
          <a:bodyPr/>
          <a:lstStyle>
            <a:defPPr>
              <a:defRPr lang="de-DE"/>
            </a:defPPr>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smtClean="0"/>
              <a:t>Sebastian Spaun</a:t>
            </a:r>
            <a:endParaRPr lang="en-GB" dirty="0"/>
          </a:p>
        </p:txBody>
      </p:sp>
      <p:sp>
        <p:nvSpPr>
          <p:cNvPr id="14" name="Segnaposto numero diapositiva 5">
            <a:extLst>
              <a:ext uri="{FF2B5EF4-FFF2-40B4-BE49-F238E27FC236}">
                <a16:creationId xmlns:a16="http://schemas.microsoft.com/office/drawing/2014/main" xmlns="" id="{0AC9C02B-822C-47F0-96C1-7FEDE2863FAE}"/>
              </a:ext>
            </a:extLst>
          </p:cNvPr>
          <p:cNvSpPr txBox="1">
            <a:spLocks/>
          </p:cNvSpPr>
          <p:nvPr/>
        </p:nvSpPr>
        <p:spPr>
          <a:xfrm>
            <a:off x="6996113" y="6356351"/>
            <a:ext cx="2228850" cy="365125"/>
          </a:xfrm>
          <a:prstGeom prst="rect">
            <a:avLst/>
          </a:prstGeom>
        </p:spPr>
        <p:txBody>
          <a:bodyPr/>
          <a:lstStyle>
            <a:defPPr>
              <a:defRPr lang="de-DE"/>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F2EE079-9084-44D5-B600-C4AE8DAD7405}" type="slidenum">
              <a:rPr lang="en-GB" smtClean="0"/>
              <a:pPr/>
              <a:t>7</a:t>
            </a:fld>
            <a:endParaRPr lang="en-GB" dirty="0"/>
          </a:p>
        </p:txBody>
      </p:sp>
    </p:spTree>
    <p:extLst>
      <p:ext uri="{BB962C8B-B14F-4D97-AF65-F5344CB8AC3E}">
        <p14:creationId xmlns:p14="http://schemas.microsoft.com/office/powerpoint/2010/main" val="46294407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spaun.SMART\Downloads\IMG_2910 Haus H. Decke beim Betonieren.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88945" y="3736400"/>
            <a:ext cx="3360718" cy="2520539"/>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spaun.SMART\Downloads\IMG_3139 Haus H. Betonpump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401" y="3719949"/>
            <a:ext cx="3395352" cy="254651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spaun.SMART\Documents\IMG_2556 Haus H. Decke.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722" y="921533"/>
            <a:ext cx="6923312" cy="2685003"/>
          </a:xfrm>
          <a:prstGeom prst="rect">
            <a:avLst/>
          </a:prstGeom>
          <a:noFill/>
          <a:extLst>
            <a:ext uri="{909E8E84-426E-40DD-AFC4-6F175D3DCCD1}">
              <a14:hiddenFill xmlns:a14="http://schemas.microsoft.com/office/drawing/2010/main">
                <a:solidFill>
                  <a:srgbClr val="FFFFFF"/>
                </a:solidFill>
              </a14:hiddenFill>
            </a:ext>
          </a:extLst>
        </p:spPr>
      </p:pic>
      <p:sp>
        <p:nvSpPr>
          <p:cNvPr id="9" name="Textfeld 8"/>
          <p:cNvSpPr txBox="1"/>
          <p:nvPr/>
        </p:nvSpPr>
        <p:spPr>
          <a:xfrm>
            <a:off x="7185880" y="3645566"/>
            <a:ext cx="2830289" cy="215444"/>
          </a:xfrm>
          <a:prstGeom prst="rect">
            <a:avLst/>
          </a:prstGeom>
          <a:noFill/>
        </p:spPr>
        <p:txBody>
          <a:bodyPr wrap="square" rtlCol="0">
            <a:spAutoFit/>
          </a:bodyPr>
          <a:lstStyle/>
          <a:p>
            <a:r>
              <a:rPr lang="de-AT" sz="800" dirty="0" smtClean="0"/>
              <a:t>©Firma Aichinger Hoch- und Tiefbau, NÖ</a:t>
            </a:r>
            <a:endParaRPr lang="de-AT" sz="800" dirty="0"/>
          </a:p>
        </p:txBody>
      </p:sp>
      <p:sp>
        <p:nvSpPr>
          <p:cNvPr id="8" name="Titel 2"/>
          <p:cNvSpPr txBox="1">
            <a:spLocks/>
          </p:cNvSpPr>
          <p:nvPr/>
        </p:nvSpPr>
        <p:spPr>
          <a:xfrm>
            <a:off x="1363479" y="338400"/>
            <a:ext cx="8053571" cy="561533"/>
          </a:xfrm>
          <a:prstGeom prst="rect">
            <a:avLst/>
          </a:prstGeom>
        </p:spPr>
        <p:txBody>
          <a:bodyPr lIns="0" tIns="0" rIns="0" bIns="0"/>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de-AT" sz="2700" b="1" dirty="0" smtClean="0"/>
              <a:t>Die kostengünstigste thermische Batterie der Welt?</a:t>
            </a:r>
            <a:endParaRPr lang="de-AT" sz="2000" b="1" dirty="0"/>
          </a:p>
        </p:txBody>
      </p:sp>
      <p:pic>
        <p:nvPicPr>
          <p:cNvPr id="7" name="Picture 2"/>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8897" r="12180"/>
          <a:stretch/>
        </p:blipFill>
        <p:spPr bwMode="auto">
          <a:xfrm>
            <a:off x="7072266" y="920632"/>
            <a:ext cx="2878296" cy="26859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Segnaposto data 3">
            <a:extLst>
              <a:ext uri="{FF2B5EF4-FFF2-40B4-BE49-F238E27FC236}">
                <a16:creationId xmlns:a16="http://schemas.microsoft.com/office/drawing/2014/main" xmlns="" id="{132E57B4-7951-4B36-B05F-D6FAA7469F9B}"/>
              </a:ext>
            </a:extLst>
          </p:cNvPr>
          <p:cNvSpPr>
            <a:spLocks noGrp="1"/>
          </p:cNvSpPr>
          <p:nvPr>
            <p:ph type="dt" sz="half" idx="10"/>
          </p:nvPr>
        </p:nvSpPr>
        <p:spPr>
          <a:xfrm>
            <a:off x="681038" y="6356351"/>
            <a:ext cx="2228850" cy="365125"/>
          </a:xfrm>
          <a:prstGeom prst="rect">
            <a:avLst/>
          </a:prstGeom>
        </p:spPr>
        <p:txBody>
          <a:bodyPr/>
          <a:lstStyle>
            <a:lvl1pPr>
              <a:defRPr sz="1200"/>
            </a:lvl1pPr>
          </a:lstStyle>
          <a:p>
            <a:r>
              <a:rPr lang="en-GB" dirty="0" smtClean="0"/>
              <a:t>Sebastian Spaun</a:t>
            </a:r>
            <a:endParaRPr lang="en-GB" dirty="0"/>
          </a:p>
        </p:txBody>
      </p:sp>
      <p:sp>
        <p:nvSpPr>
          <p:cNvPr id="12" name="Segnaposto numero diapositiva 5">
            <a:extLst>
              <a:ext uri="{FF2B5EF4-FFF2-40B4-BE49-F238E27FC236}">
                <a16:creationId xmlns:a16="http://schemas.microsoft.com/office/drawing/2014/main" xmlns="" id="{0AC9C02B-822C-47F0-96C1-7FEDE2863FAE}"/>
              </a:ext>
            </a:extLst>
          </p:cNvPr>
          <p:cNvSpPr>
            <a:spLocks noGrp="1"/>
          </p:cNvSpPr>
          <p:nvPr>
            <p:ph type="sldNum" sz="quarter" idx="12"/>
          </p:nvPr>
        </p:nvSpPr>
        <p:spPr>
          <a:xfrm>
            <a:off x="6996113" y="6356351"/>
            <a:ext cx="2228850" cy="365125"/>
          </a:xfrm>
          <a:prstGeom prst="rect">
            <a:avLst/>
          </a:prstGeom>
        </p:spPr>
        <p:txBody>
          <a:bodyPr/>
          <a:lstStyle>
            <a:lvl1pPr algn="r">
              <a:defRPr sz="1200"/>
            </a:lvl1pPr>
          </a:lstStyle>
          <a:p>
            <a:fld id="{1F2EE079-9084-44D5-B600-C4AE8DAD7405}" type="slidenum">
              <a:rPr lang="en-GB" smtClean="0"/>
              <a:pPr/>
              <a:t>8</a:t>
            </a:fld>
            <a:endParaRPr lang="en-GB" dirty="0"/>
          </a:p>
        </p:txBody>
      </p:sp>
      <p:sp>
        <p:nvSpPr>
          <p:cNvPr id="13" name="Fußzeilenplatzhalter 2"/>
          <p:cNvSpPr>
            <a:spLocks noGrp="1"/>
          </p:cNvSpPr>
          <p:nvPr>
            <p:ph type="ftr" sz="quarter" idx="11"/>
          </p:nvPr>
        </p:nvSpPr>
        <p:spPr>
          <a:xfrm>
            <a:off x="3281363" y="6356351"/>
            <a:ext cx="3343275" cy="365125"/>
          </a:xfrm>
        </p:spPr>
        <p:txBody>
          <a:bodyPr/>
          <a:lstStyle/>
          <a:p>
            <a:pPr algn="ctr"/>
            <a:r>
              <a:rPr lang="de-DE" dirty="0"/>
              <a:t>30. Oktober 2018, envietech2018, Graz</a:t>
            </a:r>
          </a:p>
        </p:txBody>
      </p:sp>
    </p:spTree>
    <p:extLst>
      <p:ext uri="{BB962C8B-B14F-4D97-AF65-F5344CB8AC3E}">
        <p14:creationId xmlns:p14="http://schemas.microsoft.com/office/powerpoint/2010/main" val="428231232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773" t="2932" r="995" b="532"/>
          <a:stretch/>
        </p:blipFill>
        <p:spPr bwMode="auto">
          <a:xfrm>
            <a:off x="1144960" y="1171574"/>
            <a:ext cx="8017625" cy="5095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el 2"/>
          <p:cNvSpPr txBox="1">
            <a:spLocks/>
          </p:cNvSpPr>
          <p:nvPr/>
        </p:nvSpPr>
        <p:spPr>
          <a:xfrm>
            <a:off x="1363479" y="338400"/>
            <a:ext cx="8053571" cy="561533"/>
          </a:xfrm>
          <a:prstGeom prst="rect">
            <a:avLst/>
          </a:prstGeom>
        </p:spPr>
        <p:txBody>
          <a:bodyPr lIns="0" tIns="0" rIns="0" bIns="0"/>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n-GB" sz="2700" b="1" dirty="0" smtClean="0"/>
              <a:t>Monitoring </a:t>
            </a:r>
            <a:r>
              <a:rPr lang="en-GB" sz="2700" b="1" dirty="0"/>
              <a:t>– </a:t>
            </a:r>
            <a:r>
              <a:rPr lang="en-GB" sz="2700" b="1" dirty="0" err="1"/>
              <a:t>Ergebnisse</a:t>
            </a:r>
            <a:endParaRPr lang="en-GB" sz="2700" b="1" dirty="0"/>
          </a:p>
        </p:txBody>
      </p:sp>
      <p:cxnSp>
        <p:nvCxnSpPr>
          <p:cNvPr id="7" name="Gerade Verbindung 6"/>
          <p:cNvCxnSpPr/>
          <p:nvPr/>
        </p:nvCxnSpPr>
        <p:spPr>
          <a:xfrm>
            <a:off x="685800" y="6443811"/>
            <a:ext cx="8639175" cy="0"/>
          </a:xfrm>
          <a:prstGeom prst="line">
            <a:avLst/>
          </a:prstGeom>
          <a:ln w="47625">
            <a:solidFill>
              <a:schemeClr val="bg1"/>
            </a:solidFill>
          </a:ln>
        </p:spPr>
        <p:style>
          <a:lnRef idx="1">
            <a:schemeClr val="accent1"/>
          </a:lnRef>
          <a:fillRef idx="0">
            <a:schemeClr val="accent1"/>
          </a:fillRef>
          <a:effectRef idx="0">
            <a:schemeClr val="accent1"/>
          </a:effectRef>
          <a:fontRef idx="minor">
            <a:schemeClr val="tx1"/>
          </a:fontRef>
        </p:style>
      </p:cxnSp>
      <p:sp>
        <p:nvSpPr>
          <p:cNvPr id="6" name="Segnaposto data 3">
            <a:extLst>
              <a:ext uri="{FF2B5EF4-FFF2-40B4-BE49-F238E27FC236}">
                <a16:creationId xmlns:a16="http://schemas.microsoft.com/office/drawing/2014/main" xmlns="" id="{132E57B4-7951-4B36-B05F-D6FAA7469F9B}"/>
              </a:ext>
            </a:extLst>
          </p:cNvPr>
          <p:cNvSpPr>
            <a:spLocks noGrp="1"/>
          </p:cNvSpPr>
          <p:nvPr>
            <p:ph type="dt" sz="half" idx="10"/>
          </p:nvPr>
        </p:nvSpPr>
        <p:spPr>
          <a:xfrm>
            <a:off x="681038" y="6356351"/>
            <a:ext cx="2228850" cy="365125"/>
          </a:xfrm>
          <a:prstGeom prst="rect">
            <a:avLst/>
          </a:prstGeom>
        </p:spPr>
        <p:txBody>
          <a:bodyPr/>
          <a:lstStyle>
            <a:lvl1pPr>
              <a:defRPr sz="1200"/>
            </a:lvl1pPr>
          </a:lstStyle>
          <a:p>
            <a:r>
              <a:rPr lang="en-GB" dirty="0" smtClean="0"/>
              <a:t>Sebastian Spaun</a:t>
            </a:r>
            <a:endParaRPr lang="en-GB" dirty="0"/>
          </a:p>
        </p:txBody>
      </p:sp>
      <p:sp>
        <p:nvSpPr>
          <p:cNvPr id="9" name="Segnaposto numero diapositiva 5">
            <a:extLst>
              <a:ext uri="{FF2B5EF4-FFF2-40B4-BE49-F238E27FC236}">
                <a16:creationId xmlns:a16="http://schemas.microsoft.com/office/drawing/2014/main" xmlns="" id="{0AC9C02B-822C-47F0-96C1-7FEDE2863FAE}"/>
              </a:ext>
            </a:extLst>
          </p:cNvPr>
          <p:cNvSpPr>
            <a:spLocks noGrp="1"/>
          </p:cNvSpPr>
          <p:nvPr>
            <p:ph type="sldNum" sz="quarter" idx="12"/>
          </p:nvPr>
        </p:nvSpPr>
        <p:spPr>
          <a:xfrm>
            <a:off x="6996113" y="6356351"/>
            <a:ext cx="2228850" cy="365125"/>
          </a:xfrm>
          <a:prstGeom prst="rect">
            <a:avLst/>
          </a:prstGeom>
        </p:spPr>
        <p:txBody>
          <a:bodyPr/>
          <a:lstStyle>
            <a:lvl1pPr algn="r">
              <a:defRPr sz="1200"/>
            </a:lvl1pPr>
          </a:lstStyle>
          <a:p>
            <a:fld id="{1F2EE079-9084-44D5-B600-C4AE8DAD7405}" type="slidenum">
              <a:rPr lang="en-GB" smtClean="0"/>
              <a:pPr/>
              <a:t>9</a:t>
            </a:fld>
            <a:endParaRPr lang="en-GB" dirty="0"/>
          </a:p>
        </p:txBody>
      </p:sp>
      <p:sp>
        <p:nvSpPr>
          <p:cNvPr id="10" name="Fußzeilenplatzhalter 2"/>
          <p:cNvSpPr>
            <a:spLocks noGrp="1"/>
          </p:cNvSpPr>
          <p:nvPr>
            <p:ph type="ftr" sz="quarter" idx="11"/>
          </p:nvPr>
        </p:nvSpPr>
        <p:spPr>
          <a:xfrm>
            <a:off x="3281363" y="6356351"/>
            <a:ext cx="3343275" cy="365125"/>
          </a:xfrm>
        </p:spPr>
        <p:txBody>
          <a:bodyPr/>
          <a:lstStyle/>
          <a:p>
            <a:pPr algn="ctr"/>
            <a:r>
              <a:rPr lang="de-DE" dirty="0"/>
              <a:t>30. Oktober 2018, envietech2018, Graz</a:t>
            </a:r>
          </a:p>
        </p:txBody>
      </p:sp>
    </p:spTree>
    <p:extLst>
      <p:ext uri="{BB962C8B-B14F-4D97-AF65-F5344CB8AC3E}">
        <p14:creationId xmlns:p14="http://schemas.microsoft.com/office/powerpoint/2010/main" val="46465225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p:cNvSpPr txBox="1"/>
          <p:nvPr/>
        </p:nvSpPr>
        <p:spPr>
          <a:xfrm>
            <a:off x="3095625" y="338400"/>
            <a:ext cx="6308725" cy="861774"/>
          </a:xfrm>
          <a:prstGeom prst="rect">
            <a:avLst/>
          </a:prstGeom>
          <a:noFill/>
        </p:spPr>
        <p:txBody>
          <a:bodyPr wrap="square" tIns="0" rIns="0" bIns="0" rtlCol="0">
            <a:spAutoFit/>
          </a:bodyPr>
          <a:lstStyle/>
          <a:p>
            <a:pPr algn="r"/>
            <a:r>
              <a:rPr lang="de-AT" sz="2700" b="1" dirty="0">
                <a:ea typeface="Verdana" panose="020B0604030504040204" pitchFamily="34" charset="0"/>
                <a:cs typeface="Verdana" panose="020B0604030504040204" pitchFamily="34" charset="0"/>
              </a:rPr>
              <a:t>Beton speichert </a:t>
            </a:r>
            <a:r>
              <a:rPr lang="de-AT" sz="2700" b="1" dirty="0" smtClean="0">
                <a:solidFill>
                  <a:srgbClr val="00B050"/>
                </a:solidFill>
                <a:ea typeface="Verdana" panose="020B0604030504040204" pitchFamily="34" charset="0"/>
                <a:cs typeface="Verdana" panose="020B0604030504040204" pitchFamily="34" charset="0"/>
              </a:rPr>
              <a:t>Überschuss-</a:t>
            </a:r>
            <a:r>
              <a:rPr lang="de-AT" sz="2700" b="1" dirty="0" smtClean="0">
                <a:ea typeface="Verdana" panose="020B0604030504040204" pitchFamily="34" charset="0"/>
                <a:cs typeface="Verdana" panose="020B0604030504040204" pitchFamily="34" charset="0"/>
              </a:rPr>
              <a:t>Windkraft</a:t>
            </a:r>
            <a:endParaRPr lang="de-AT" sz="2700" b="1" dirty="0">
              <a:ea typeface="Verdana" panose="020B0604030504040204" pitchFamily="34" charset="0"/>
              <a:cs typeface="Verdana" panose="020B0604030504040204" pitchFamily="34" charset="0"/>
            </a:endParaRPr>
          </a:p>
          <a:p>
            <a:pPr algn="r"/>
            <a:endParaRPr lang="de-AT" sz="2800" dirty="0"/>
          </a:p>
        </p:txBody>
      </p:sp>
      <p:sp>
        <p:nvSpPr>
          <p:cNvPr id="5" name="Fußzeilenplatzhalter 2"/>
          <p:cNvSpPr>
            <a:spLocks noGrp="1"/>
          </p:cNvSpPr>
          <p:nvPr>
            <p:ph type="ftr" sz="quarter" idx="11"/>
          </p:nvPr>
        </p:nvSpPr>
        <p:spPr>
          <a:xfrm>
            <a:off x="3281363" y="6356351"/>
            <a:ext cx="3343275" cy="365125"/>
          </a:xfrm>
        </p:spPr>
        <p:txBody>
          <a:bodyPr/>
          <a:lstStyle/>
          <a:p>
            <a:pPr algn="ctr"/>
            <a:r>
              <a:rPr lang="de-DE" dirty="0"/>
              <a:t>30. Oktober 2018, envietech2018, Graz</a:t>
            </a:r>
          </a:p>
        </p:txBody>
      </p:sp>
      <p:sp>
        <p:nvSpPr>
          <p:cNvPr id="6" name="Segnaposto data 3">
            <a:extLst>
              <a:ext uri="{FF2B5EF4-FFF2-40B4-BE49-F238E27FC236}">
                <a16:creationId xmlns:a16="http://schemas.microsoft.com/office/drawing/2014/main" xmlns="" id="{132E57B4-7951-4B36-B05F-D6FAA7469F9B}"/>
              </a:ext>
            </a:extLst>
          </p:cNvPr>
          <p:cNvSpPr>
            <a:spLocks noGrp="1"/>
          </p:cNvSpPr>
          <p:nvPr>
            <p:ph type="dt" sz="half" idx="10"/>
          </p:nvPr>
        </p:nvSpPr>
        <p:spPr>
          <a:xfrm>
            <a:off x="681038" y="6356351"/>
            <a:ext cx="2228850" cy="365125"/>
          </a:xfrm>
          <a:prstGeom prst="rect">
            <a:avLst/>
          </a:prstGeom>
        </p:spPr>
        <p:txBody>
          <a:bodyPr/>
          <a:lstStyle>
            <a:lvl1pPr>
              <a:defRPr sz="1200"/>
            </a:lvl1pPr>
          </a:lstStyle>
          <a:p>
            <a:r>
              <a:rPr lang="en-GB" dirty="0" smtClean="0"/>
              <a:t>Sebastian Spaun</a:t>
            </a:r>
            <a:endParaRPr lang="en-GB" dirty="0"/>
          </a:p>
        </p:txBody>
      </p:sp>
      <p:sp>
        <p:nvSpPr>
          <p:cNvPr id="7" name="Segnaposto numero diapositiva 5">
            <a:extLst>
              <a:ext uri="{FF2B5EF4-FFF2-40B4-BE49-F238E27FC236}">
                <a16:creationId xmlns:a16="http://schemas.microsoft.com/office/drawing/2014/main" xmlns="" id="{0AC9C02B-822C-47F0-96C1-7FEDE2863FAE}"/>
              </a:ext>
            </a:extLst>
          </p:cNvPr>
          <p:cNvSpPr>
            <a:spLocks noGrp="1"/>
          </p:cNvSpPr>
          <p:nvPr>
            <p:ph type="sldNum" sz="quarter" idx="12"/>
          </p:nvPr>
        </p:nvSpPr>
        <p:spPr>
          <a:xfrm>
            <a:off x="6996113" y="6356351"/>
            <a:ext cx="2228850" cy="365125"/>
          </a:xfrm>
          <a:prstGeom prst="rect">
            <a:avLst/>
          </a:prstGeom>
        </p:spPr>
        <p:txBody>
          <a:bodyPr/>
          <a:lstStyle>
            <a:lvl1pPr algn="r">
              <a:defRPr sz="1200"/>
            </a:lvl1pPr>
          </a:lstStyle>
          <a:p>
            <a:fld id="{1F2EE079-9084-44D5-B600-C4AE8DAD7405}" type="slidenum">
              <a:rPr lang="en-GB" smtClean="0"/>
              <a:pPr/>
              <a:t>10</a:t>
            </a:fld>
            <a:endParaRPr lang="en-GB"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9150" y="1031902"/>
            <a:ext cx="8353425" cy="54054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platzhalter 1"/>
          <p:cNvSpPr txBox="1">
            <a:spLocks/>
          </p:cNvSpPr>
          <p:nvPr/>
        </p:nvSpPr>
        <p:spPr>
          <a:xfrm>
            <a:off x="574675" y="1120775"/>
            <a:ext cx="8829676" cy="1155700"/>
          </a:xfrm>
          <a:prstGeom prst="rect">
            <a:avLst/>
          </a:prstGeom>
        </p:spPr>
        <p:txBody>
          <a:bodyPr lIns="0" tIns="0" rIns="0" bIns="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Aft>
                <a:spcPts val="1200"/>
              </a:spcAft>
              <a:buNone/>
            </a:pPr>
            <a:r>
              <a:rPr lang="de-AT" sz="2400" b="1" dirty="0" smtClean="0">
                <a:solidFill>
                  <a:schemeClr val="tx1">
                    <a:lumMod val="65000"/>
                    <a:lumOff val="35000"/>
                  </a:schemeClr>
                </a:solidFill>
              </a:rPr>
              <a:t>Heizen: Anteil von </a:t>
            </a:r>
            <a:r>
              <a:rPr lang="de-AT" sz="2400" b="1" dirty="0" smtClean="0">
                <a:solidFill>
                  <a:srgbClr val="00B050"/>
                </a:solidFill>
              </a:rPr>
              <a:t>Wind(</a:t>
            </a:r>
            <a:r>
              <a:rPr lang="de-AT" sz="2400" b="1" dirty="0" err="1" smtClean="0">
                <a:solidFill>
                  <a:srgbClr val="00B050"/>
                </a:solidFill>
              </a:rPr>
              <a:t>überschuss</a:t>
            </a:r>
            <a:r>
              <a:rPr lang="de-AT" sz="2400" b="1" dirty="0" smtClean="0">
                <a:solidFill>
                  <a:srgbClr val="00B050"/>
                </a:solidFill>
              </a:rPr>
              <a:t>)</a:t>
            </a:r>
            <a:r>
              <a:rPr lang="de-AT" sz="2400" b="1" dirty="0" err="1" smtClean="0">
                <a:solidFill>
                  <a:srgbClr val="00B050"/>
                </a:solidFill>
              </a:rPr>
              <a:t>strom</a:t>
            </a:r>
            <a:r>
              <a:rPr lang="de-AT" sz="2400" b="1" dirty="0" smtClean="0">
                <a:solidFill>
                  <a:schemeClr val="tx1">
                    <a:lumMod val="65000"/>
                    <a:lumOff val="35000"/>
                  </a:schemeClr>
                </a:solidFill>
              </a:rPr>
              <a:t> für Wärmepumpe</a:t>
            </a:r>
            <a:endParaRPr lang="de-DE" sz="2400" dirty="0" smtClean="0"/>
          </a:p>
          <a:p>
            <a:pPr marL="285750" indent="-285750">
              <a:lnSpc>
                <a:spcPct val="200000"/>
              </a:lnSpc>
              <a:buFont typeface="Wingdings" panose="05000000000000000000" pitchFamily="2" charset="2"/>
              <a:buChar char="v"/>
            </a:pPr>
            <a:endParaRPr lang="de-DE" sz="1800" dirty="0"/>
          </a:p>
        </p:txBody>
      </p:sp>
      <p:sp>
        <p:nvSpPr>
          <p:cNvPr id="9" name="Oval 5"/>
          <p:cNvSpPr/>
          <p:nvPr/>
        </p:nvSpPr>
        <p:spPr>
          <a:xfrm>
            <a:off x="7523279" y="1904806"/>
            <a:ext cx="1466104" cy="1463674"/>
          </a:xfrm>
          <a:prstGeom prst="ellipse">
            <a:avLst/>
          </a:prstGeom>
          <a:solidFill>
            <a:schemeClr val="accent3">
              <a:lumMod val="75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99CC33"/>
              </a:solidFill>
            </a:endParaRPr>
          </a:p>
        </p:txBody>
      </p:sp>
      <p:sp>
        <p:nvSpPr>
          <p:cNvPr id="11" name="Oval 5"/>
          <p:cNvSpPr/>
          <p:nvPr/>
        </p:nvSpPr>
        <p:spPr>
          <a:xfrm>
            <a:off x="3073935" y="1947694"/>
            <a:ext cx="1164690" cy="1133280"/>
          </a:xfrm>
          <a:prstGeom prst="ellipse">
            <a:avLst/>
          </a:prstGeom>
          <a:solidFill>
            <a:schemeClr val="accent3">
              <a:lumMod val="75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99CC33"/>
              </a:solidFill>
            </a:endParaRPr>
          </a:p>
        </p:txBody>
      </p:sp>
      <p:sp>
        <p:nvSpPr>
          <p:cNvPr id="12" name="Textfeld 11"/>
          <p:cNvSpPr txBox="1"/>
          <p:nvPr/>
        </p:nvSpPr>
        <p:spPr>
          <a:xfrm>
            <a:off x="2879992" y="2007189"/>
            <a:ext cx="1552575" cy="1077218"/>
          </a:xfrm>
          <a:prstGeom prst="rect">
            <a:avLst/>
          </a:prstGeom>
          <a:noFill/>
        </p:spPr>
        <p:txBody>
          <a:bodyPr wrap="square" rtlCol="0">
            <a:spAutoFit/>
          </a:bodyPr>
          <a:lstStyle/>
          <a:p>
            <a:pPr algn="ctr"/>
            <a:r>
              <a:rPr lang="de-DE" dirty="0" smtClean="0">
                <a:solidFill>
                  <a:schemeClr val="bg1"/>
                </a:solidFill>
              </a:rPr>
              <a:t>Winter </a:t>
            </a:r>
          </a:p>
          <a:p>
            <a:pPr algn="ctr"/>
            <a:r>
              <a:rPr lang="de-DE" dirty="0" smtClean="0">
                <a:solidFill>
                  <a:schemeClr val="bg1"/>
                </a:solidFill>
              </a:rPr>
              <a:t>16/17</a:t>
            </a:r>
            <a:r>
              <a:rPr lang="de-DE" sz="2800" dirty="0" smtClean="0">
                <a:solidFill>
                  <a:schemeClr val="bg1"/>
                </a:solidFill>
              </a:rPr>
              <a:t/>
            </a:r>
            <a:br>
              <a:rPr lang="de-DE" sz="2800" dirty="0" smtClean="0">
                <a:solidFill>
                  <a:schemeClr val="bg1"/>
                </a:solidFill>
              </a:rPr>
            </a:br>
            <a:r>
              <a:rPr lang="de-DE" sz="2800" b="1" dirty="0" smtClean="0">
                <a:solidFill>
                  <a:schemeClr val="bg1"/>
                </a:solidFill>
              </a:rPr>
              <a:t>71%</a:t>
            </a:r>
            <a:endParaRPr lang="de-DE" sz="2800" b="1" dirty="0">
              <a:solidFill>
                <a:schemeClr val="bg1"/>
              </a:solidFill>
            </a:endParaRPr>
          </a:p>
        </p:txBody>
      </p:sp>
      <p:sp>
        <p:nvSpPr>
          <p:cNvPr id="13" name="Textfeld 12"/>
          <p:cNvSpPr txBox="1"/>
          <p:nvPr/>
        </p:nvSpPr>
        <p:spPr>
          <a:xfrm>
            <a:off x="7480043" y="2098034"/>
            <a:ext cx="1552575" cy="1077218"/>
          </a:xfrm>
          <a:prstGeom prst="rect">
            <a:avLst/>
          </a:prstGeom>
          <a:noFill/>
        </p:spPr>
        <p:txBody>
          <a:bodyPr wrap="square" rtlCol="0">
            <a:spAutoFit/>
          </a:bodyPr>
          <a:lstStyle/>
          <a:p>
            <a:pPr algn="ctr"/>
            <a:r>
              <a:rPr lang="de-DE" dirty="0" smtClean="0">
                <a:solidFill>
                  <a:schemeClr val="bg1"/>
                </a:solidFill>
              </a:rPr>
              <a:t>Winter </a:t>
            </a:r>
          </a:p>
          <a:p>
            <a:pPr algn="ctr"/>
            <a:r>
              <a:rPr lang="de-DE" dirty="0" smtClean="0">
                <a:solidFill>
                  <a:schemeClr val="bg1"/>
                </a:solidFill>
              </a:rPr>
              <a:t>17/18</a:t>
            </a:r>
            <a:r>
              <a:rPr lang="de-DE" sz="2800" dirty="0" smtClean="0">
                <a:solidFill>
                  <a:schemeClr val="bg1"/>
                </a:solidFill>
              </a:rPr>
              <a:t/>
            </a:r>
            <a:br>
              <a:rPr lang="de-DE" sz="2800" dirty="0" smtClean="0">
                <a:solidFill>
                  <a:schemeClr val="bg1"/>
                </a:solidFill>
              </a:rPr>
            </a:br>
            <a:r>
              <a:rPr lang="de-DE" sz="2800" b="1" dirty="0" smtClean="0">
                <a:solidFill>
                  <a:schemeClr val="bg1"/>
                </a:solidFill>
              </a:rPr>
              <a:t>90%</a:t>
            </a:r>
            <a:endParaRPr lang="de-DE" sz="2800" b="1" dirty="0">
              <a:solidFill>
                <a:schemeClr val="bg1"/>
              </a:solidFill>
            </a:endParaRPr>
          </a:p>
        </p:txBody>
      </p:sp>
    </p:spTree>
    <p:extLst>
      <p:ext uri="{BB962C8B-B14F-4D97-AF65-F5344CB8AC3E}">
        <p14:creationId xmlns:p14="http://schemas.microsoft.com/office/powerpoint/2010/main" val="38242097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2614" y="835261"/>
            <a:ext cx="8570912" cy="54290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el 2"/>
          <p:cNvSpPr txBox="1">
            <a:spLocks/>
          </p:cNvSpPr>
          <p:nvPr/>
        </p:nvSpPr>
        <p:spPr>
          <a:xfrm>
            <a:off x="1363479" y="338400"/>
            <a:ext cx="8053571" cy="561533"/>
          </a:xfrm>
          <a:prstGeom prst="rect">
            <a:avLst/>
          </a:prstGeom>
        </p:spPr>
        <p:txBody>
          <a:bodyPr lIns="0" tIns="0" rIns="0" bIns="0"/>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n-GB" sz="2700" b="1" dirty="0" smtClean="0"/>
              <a:t>Monitoring – </a:t>
            </a:r>
            <a:r>
              <a:rPr lang="en-GB" sz="2700" b="1" dirty="0" err="1" smtClean="0"/>
              <a:t>thermische</a:t>
            </a:r>
            <a:r>
              <a:rPr lang="en-GB" sz="2700" b="1" dirty="0" smtClean="0"/>
              <a:t> </a:t>
            </a:r>
            <a:r>
              <a:rPr lang="en-GB" sz="2700" b="1" dirty="0" err="1" smtClean="0"/>
              <a:t>Behaglichkeit</a:t>
            </a:r>
            <a:r>
              <a:rPr lang="en-GB" sz="2700" b="1" dirty="0"/>
              <a:t> – Winter</a:t>
            </a:r>
          </a:p>
        </p:txBody>
      </p:sp>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5994" t="11158" r="823" b="7871"/>
          <a:stretch/>
        </p:blipFill>
        <p:spPr bwMode="auto">
          <a:xfrm>
            <a:off x="1076325" y="1524000"/>
            <a:ext cx="8267700" cy="4371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egnaposto data 3">
            <a:extLst>
              <a:ext uri="{FF2B5EF4-FFF2-40B4-BE49-F238E27FC236}">
                <a16:creationId xmlns:a16="http://schemas.microsoft.com/office/drawing/2014/main" xmlns="" id="{132E57B4-7951-4B36-B05F-D6FAA7469F9B}"/>
              </a:ext>
            </a:extLst>
          </p:cNvPr>
          <p:cNvSpPr>
            <a:spLocks noGrp="1"/>
          </p:cNvSpPr>
          <p:nvPr>
            <p:ph type="dt" sz="half" idx="10"/>
          </p:nvPr>
        </p:nvSpPr>
        <p:spPr>
          <a:xfrm>
            <a:off x="681038" y="6356351"/>
            <a:ext cx="2228850" cy="365125"/>
          </a:xfrm>
          <a:prstGeom prst="rect">
            <a:avLst/>
          </a:prstGeom>
        </p:spPr>
        <p:txBody>
          <a:bodyPr/>
          <a:lstStyle>
            <a:lvl1pPr>
              <a:defRPr sz="1200"/>
            </a:lvl1pPr>
          </a:lstStyle>
          <a:p>
            <a:r>
              <a:rPr lang="en-GB" dirty="0" smtClean="0"/>
              <a:t>Sebastian Spaun</a:t>
            </a:r>
            <a:endParaRPr lang="en-GB" dirty="0"/>
          </a:p>
        </p:txBody>
      </p:sp>
      <p:sp>
        <p:nvSpPr>
          <p:cNvPr id="5" name="Segnaposto numero diapositiva 5">
            <a:extLst>
              <a:ext uri="{FF2B5EF4-FFF2-40B4-BE49-F238E27FC236}">
                <a16:creationId xmlns:a16="http://schemas.microsoft.com/office/drawing/2014/main" xmlns="" id="{0AC9C02B-822C-47F0-96C1-7FEDE2863FAE}"/>
              </a:ext>
            </a:extLst>
          </p:cNvPr>
          <p:cNvSpPr>
            <a:spLocks noGrp="1"/>
          </p:cNvSpPr>
          <p:nvPr>
            <p:ph type="sldNum" sz="quarter" idx="12"/>
          </p:nvPr>
        </p:nvSpPr>
        <p:spPr>
          <a:xfrm>
            <a:off x="6996113" y="6356351"/>
            <a:ext cx="2228850" cy="365125"/>
          </a:xfrm>
          <a:prstGeom prst="rect">
            <a:avLst/>
          </a:prstGeom>
        </p:spPr>
        <p:txBody>
          <a:bodyPr/>
          <a:lstStyle>
            <a:lvl1pPr algn="r">
              <a:defRPr sz="1200"/>
            </a:lvl1pPr>
          </a:lstStyle>
          <a:p>
            <a:fld id="{1F2EE079-9084-44D5-B600-C4AE8DAD7405}" type="slidenum">
              <a:rPr lang="en-GB" smtClean="0"/>
              <a:pPr/>
              <a:t>11</a:t>
            </a:fld>
            <a:endParaRPr lang="en-GB" dirty="0"/>
          </a:p>
        </p:txBody>
      </p:sp>
      <p:sp>
        <p:nvSpPr>
          <p:cNvPr id="6" name="Fußzeilenplatzhalter 2"/>
          <p:cNvSpPr>
            <a:spLocks noGrp="1"/>
          </p:cNvSpPr>
          <p:nvPr>
            <p:ph type="ftr" sz="quarter" idx="11"/>
          </p:nvPr>
        </p:nvSpPr>
        <p:spPr>
          <a:xfrm>
            <a:off x="3281363" y="6356351"/>
            <a:ext cx="3343275" cy="365125"/>
          </a:xfrm>
        </p:spPr>
        <p:txBody>
          <a:bodyPr/>
          <a:lstStyle/>
          <a:p>
            <a:pPr algn="ctr"/>
            <a:r>
              <a:rPr lang="de-DE" dirty="0"/>
              <a:t>30. Oktober 2018, envietech2018, Graz</a:t>
            </a:r>
          </a:p>
        </p:txBody>
      </p:sp>
      <p:sp>
        <p:nvSpPr>
          <p:cNvPr id="7" name="Textfeld 6"/>
          <p:cNvSpPr txBox="1"/>
          <p:nvPr/>
        </p:nvSpPr>
        <p:spPr>
          <a:xfrm>
            <a:off x="1163836" y="1175703"/>
            <a:ext cx="5423664" cy="584775"/>
          </a:xfrm>
          <a:prstGeom prst="rect">
            <a:avLst/>
          </a:prstGeom>
          <a:noFill/>
        </p:spPr>
        <p:txBody>
          <a:bodyPr wrap="none" rtlCol="0">
            <a:spAutoFit/>
          </a:bodyPr>
          <a:lstStyle/>
          <a:p>
            <a:r>
              <a:rPr lang="de-AT" sz="3200" b="1" dirty="0" smtClean="0">
                <a:solidFill>
                  <a:schemeClr val="tx1">
                    <a:lumMod val="65000"/>
                    <a:lumOff val="35000"/>
                  </a:schemeClr>
                </a:solidFill>
              </a:rPr>
              <a:t>Raumtemperatur</a:t>
            </a:r>
            <a:r>
              <a:rPr lang="de-AT" sz="2800" dirty="0" smtClean="0">
                <a:solidFill>
                  <a:schemeClr val="tx1">
                    <a:lumMod val="65000"/>
                    <a:lumOff val="35000"/>
                  </a:schemeClr>
                </a:solidFill>
              </a:rPr>
              <a:t>   </a:t>
            </a:r>
            <a:r>
              <a:rPr lang="de-AT" sz="3200" i="1" dirty="0" smtClean="0">
                <a:solidFill>
                  <a:schemeClr val="tx1">
                    <a:lumMod val="65000"/>
                    <a:lumOff val="35000"/>
                  </a:schemeClr>
                </a:solidFill>
              </a:rPr>
              <a:t>Winter 2017</a:t>
            </a:r>
            <a:endParaRPr lang="de-AT" sz="3200" i="1" dirty="0">
              <a:solidFill>
                <a:schemeClr val="tx1">
                  <a:lumMod val="65000"/>
                  <a:lumOff val="35000"/>
                </a:schemeClr>
              </a:solidFill>
            </a:endParaRPr>
          </a:p>
        </p:txBody>
      </p:sp>
      <p:sp>
        <p:nvSpPr>
          <p:cNvPr id="3" name="Textfeld 2"/>
          <p:cNvSpPr txBox="1"/>
          <p:nvPr/>
        </p:nvSpPr>
        <p:spPr>
          <a:xfrm>
            <a:off x="6705600" y="2257425"/>
            <a:ext cx="1929118" cy="369332"/>
          </a:xfrm>
          <a:prstGeom prst="rect">
            <a:avLst/>
          </a:prstGeom>
          <a:solidFill>
            <a:schemeClr val="bg1"/>
          </a:solidFill>
        </p:spPr>
        <p:txBody>
          <a:bodyPr wrap="none" rtlCol="0">
            <a:spAutoFit/>
          </a:bodyPr>
          <a:lstStyle/>
          <a:p>
            <a:r>
              <a:rPr lang="de-AT" b="1" dirty="0" smtClean="0">
                <a:solidFill>
                  <a:srgbClr val="FFC000"/>
                </a:solidFill>
              </a:rPr>
              <a:t>Wohnzimmer (EG)</a:t>
            </a:r>
            <a:endParaRPr lang="de-AT" b="1" dirty="0">
              <a:solidFill>
                <a:srgbClr val="FFC000"/>
              </a:solidFill>
            </a:endParaRPr>
          </a:p>
        </p:txBody>
      </p:sp>
      <p:sp>
        <p:nvSpPr>
          <p:cNvPr id="9" name="Textfeld 8"/>
          <p:cNvSpPr txBox="1"/>
          <p:nvPr/>
        </p:nvSpPr>
        <p:spPr>
          <a:xfrm>
            <a:off x="6657975" y="4657725"/>
            <a:ext cx="2418354" cy="369332"/>
          </a:xfrm>
          <a:prstGeom prst="rect">
            <a:avLst/>
          </a:prstGeom>
          <a:solidFill>
            <a:schemeClr val="bg1"/>
          </a:solidFill>
        </p:spPr>
        <p:txBody>
          <a:bodyPr wrap="none" rtlCol="0">
            <a:spAutoFit/>
          </a:bodyPr>
          <a:lstStyle/>
          <a:p>
            <a:r>
              <a:rPr lang="de-AT" b="1" dirty="0" smtClean="0">
                <a:solidFill>
                  <a:srgbClr val="618DC3"/>
                </a:solidFill>
              </a:rPr>
              <a:t>Schlafzimmer (1. Stock)</a:t>
            </a:r>
            <a:endParaRPr lang="de-AT" b="1" dirty="0">
              <a:solidFill>
                <a:srgbClr val="618DC3"/>
              </a:solidFill>
            </a:endParaRPr>
          </a:p>
        </p:txBody>
      </p:sp>
    </p:spTree>
    <p:extLst>
      <p:ext uri="{BB962C8B-B14F-4D97-AF65-F5344CB8AC3E}">
        <p14:creationId xmlns:p14="http://schemas.microsoft.com/office/powerpoint/2010/main" val="263075499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2"/>
          <p:cNvSpPr txBox="1">
            <a:spLocks/>
          </p:cNvSpPr>
          <p:nvPr/>
        </p:nvSpPr>
        <p:spPr>
          <a:xfrm>
            <a:off x="1363479" y="338400"/>
            <a:ext cx="8053571" cy="561533"/>
          </a:xfrm>
          <a:prstGeom prst="rect">
            <a:avLst/>
          </a:prstGeom>
        </p:spPr>
        <p:txBody>
          <a:bodyPr lIns="0" tIns="0" rIns="0" bIns="0"/>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n-GB" sz="2700" b="1" dirty="0" smtClean="0"/>
              <a:t>Monitoring - </a:t>
            </a:r>
            <a:r>
              <a:rPr lang="en-GB" sz="2700" b="1" dirty="0" err="1" smtClean="0"/>
              <a:t>Temperatur</a:t>
            </a:r>
            <a:r>
              <a:rPr lang="en-GB" sz="2700" b="1" dirty="0" smtClean="0"/>
              <a:t> August 2018</a:t>
            </a:r>
            <a:endParaRPr lang="en-GB" sz="2700" b="1" dirty="0"/>
          </a:p>
        </p:txBody>
      </p:sp>
      <p:pic>
        <p:nvPicPr>
          <p:cNvPr id="5" name="107D8870-C1F5-423E-B91B-84D44BED08E8" descr="image3.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56" t="18328" r="256" b="7944"/>
          <a:stretch/>
        </p:blipFill>
        <p:spPr bwMode="auto">
          <a:xfrm>
            <a:off x="997744" y="1147763"/>
            <a:ext cx="8215156" cy="4540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feld 1"/>
          <p:cNvSpPr txBox="1"/>
          <p:nvPr/>
        </p:nvSpPr>
        <p:spPr>
          <a:xfrm>
            <a:off x="3908959" y="5776006"/>
            <a:ext cx="1640682" cy="159462"/>
          </a:xfrm>
          <a:prstGeom prst="rect">
            <a:avLst/>
          </a:prstGeom>
          <a:solidFill>
            <a:schemeClr val="bg1"/>
          </a:solidFill>
        </p:spPr>
        <p:txBody>
          <a:bodyPr wrap="square" lIns="36000" tIns="18000" bIns="18000" rtlCol="0">
            <a:spAutoFit/>
          </a:bodyPr>
          <a:lstStyle/>
          <a:p>
            <a:endParaRPr lang="de-DE" sz="800" dirty="0"/>
          </a:p>
        </p:txBody>
      </p:sp>
      <p:cxnSp>
        <p:nvCxnSpPr>
          <p:cNvPr id="8" name="Gerade Verbindung mit Pfeil 7"/>
          <p:cNvCxnSpPr>
            <a:endCxn id="9" idx="1"/>
          </p:cNvCxnSpPr>
          <p:nvPr/>
        </p:nvCxnSpPr>
        <p:spPr>
          <a:xfrm flipV="1">
            <a:off x="6590923" y="1578874"/>
            <a:ext cx="747083" cy="22276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9" name="Textfeld 8"/>
          <p:cNvSpPr txBox="1"/>
          <p:nvPr/>
        </p:nvSpPr>
        <p:spPr>
          <a:xfrm>
            <a:off x="7338006" y="1394208"/>
            <a:ext cx="1905393" cy="369332"/>
          </a:xfrm>
          <a:prstGeom prst="rect">
            <a:avLst/>
          </a:prstGeom>
          <a:noFill/>
        </p:spPr>
        <p:txBody>
          <a:bodyPr wrap="none" rtlCol="0">
            <a:spAutoFit/>
          </a:bodyPr>
          <a:lstStyle/>
          <a:p>
            <a:r>
              <a:rPr lang="de-AT" b="1" dirty="0" smtClean="0">
                <a:solidFill>
                  <a:srgbClr val="0060AA"/>
                </a:solidFill>
              </a:rPr>
              <a:t>Außentemperatur</a:t>
            </a:r>
            <a:endParaRPr lang="de-AT" b="1" dirty="0">
              <a:solidFill>
                <a:srgbClr val="0060AA"/>
              </a:solidFill>
            </a:endParaRPr>
          </a:p>
        </p:txBody>
      </p:sp>
      <p:cxnSp>
        <p:nvCxnSpPr>
          <p:cNvPr id="11" name="Gerade Verbindung mit Pfeil 10"/>
          <p:cNvCxnSpPr/>
          <p:nvPr/>
        </p:nvCxnSpPr>
        <p:spPr>
          <a:xfrm flipH="1">
            <a:off x="2752253" y="3838669"/>
            <a:ext cx="452674" cy="69711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2" name="Textfeld 11"/>
          <p:cNvSpPr txBox="1"/>
          <p:nvPr/>
        </p:nvSpPr>
        <p:spPr>
          <a:xfrm>
            <a:off x="1660745" y="4586510"/>
            <a:ext cx="1524713" cy="646331"/>
          </a:xfrm>
          <a:prstGeom prst="rect">
            <a:avLst/>
          </a:prstGeom>
          <a:noFill/>
        </p:spPr>
        <p:txBody>
          <a:bodyPr wrap="none" rtlCol="0">
            <a:spAutoFit/>
          </a:bodyPr>
          <a:lstStyle/>
          <a:p>
            <a:pPr algn="ctr"/>
            <a:r>
              <a:rPr lang="en-GB" dirty="0" err="1" smtClean="0">
                <a:solidFill>
                  <a:srgbClr val="C00000"/>
                </a:solidFill>
              </a:rPr>
              <a:t>Wohnzimmer</a:t>
            </a:r>
            <a:r>
              <a:rPr lang="en-GB" dirty="0" smtClean="0">
                <a:solidFill>
                  <a:srgbClr val="C00000"/>
                </a:solidFill>
              </a:rPr>
              <a:t>-</a:t>
            </a:r>
            <a:br>
              <a:rPr lang="en-GB" dirty="0" smtClean="0">
                <a:solidFill>
                  <a:srgbClr val="C00000"/>
                </a:solidFill>
              </a:rPr>
            </a:br>
            <a:r>
              <a:rPr lang="en-GB" dirty="0" err="1" smtClean="0">
                <a:solidFill>
                  <a:srgbClr val="C00000"/>
                </a:solidFill>
              </a:rPr>
              <a:t>temperatur</a:t>
            </a:r>
            <a:endParaRPr lang="en-GB" dirty="0">
              <a:solidFill>
                <a:srgbClr val="C00000"/>
              </a:solidFill>
            </a:endParaRPr>
          </a:p>
        </p:txBody>
      </p:sp>
      <p:sp>
        <p:nvSpPr>
          <p:cNvPr id="10" name="Segnaposto data 3">
            <a:extLst>
              <a:ext uri="{FF2B5EF4-FFF2-40B4-BE49-F238E27FC236}">
                <a16:creationId xmlns:a16="http://schemas.microsoft.com/office/drawing/2014/main" xmlns="" id="{132E57B4-7951-4B36-B05F-D6FAA7469F9B}"/>
              </a:ext>
            </a:extLst>
          </p:cNvPr>
          <p:cNvSpPr>
            <a:spLocks noGrp="1"/>
          </p:cNvSpPr>
          <p:nvPr>
            <p:ph type="dt" sz="half" idx="10"/>
          </p:nvPr>
        </p:nvSpPr>
        <p:spPr>
          <a:xfrm>
            <a:off x="681038" y="6356351"/>
            <a:ext cx="2228850" cy="365125"/>
          </a:xfrm>
          <a:prstGeom prst="rect">
            <a:avLst/>
          </a:prstGeom>
        </p:spPr>
        <p:txBody>
          <a:bodyPr/>
          <a:lstStyle>
            <a:lvl1pPr>
              <a:defRPr sz="1200"/>
            </a:lvl1pPr>
          </a:lstStyle>
          <a:p>
            <a:r>
              <a:rPr lang="en-GB" dirty="0" smtClean="0"/>
              <a:t>Sebastian Spaun</a:t>
            </a:r>
            <a:endParaRPr lang="en-GB" dirty="0"/>
          </a:p>
        </p:txBody>
      </p:sp>
      <p:sp>
        <p:nvSpPr>
          <p:cNvPr id="13" name="Segnaposto numero diapositiva 5">
            <a:extLst>
              <a:ext uri="{FF2B5EF4-FFF2-40B4-BE49-F238E27FC236}">
                <a16:creationId xmlns:a16="http://schemas.microsoft.com/office/drawing/2014/main" xmlns="" id="{0AC9C02B-822C-47F0-96C1-7FEDE2863FAE}"/>
              </a:ext>
            </a:extLst>
          </p:cNvPr>
          <p:cNvSpPr>
            <a:spLocks noGrp="1"/>
          </p:cNvSpPr>
          <p:nvPr>
            <p:ph type="sldNum" sz="quarter" idx="12"/>
          </p:nvPr>
        </p:nvSpPr>
        <p:spPr>
          <a:xfrm>
            <a:off x="6996113" y="6356351"/>
            <a:ext cx="2228850" cy="365125"/>
          </a:xfrm>
          <a:prstGeom prst="rect">
            <a:avLst/>
          </a:prstGeom>
        </p:spPr>
        <p:txBody>
          <a:bodyPr/>
          <a:lstStyle>
            <a:lvl1pPr algn="r">
              <a:defRPr sz="1200"/>
            </a:lvl1pPr>
          </a:lstStyle>
          <a:p>
            <a:fld id="{1F2EE079-9084-44D5-B600-C4AE8DAD7405}" type="slidenum">
              <a:rPr lang="en-GB" smtClean="0"/>
              <a:pPr/>
              <a:t>12</a:t>
            </a:fld>
            <a:endParaRPr lang="en-GB" dirty="0"/>
          </a:p>
        </p:txBody>
      </p:sp>
      <p:sp>
        <p:nvSpPr>
          <p:cNvPr id="14" name="Fußzeilenplatzhalter 2"/>
          <p:cNvSpPr>
            <a:spLocks noGrp="1"/>
          </p:cNvSpPr>
          <p:nvPr>
            <p:ph type="ftr" sz="quarter" idx="11"/>
          </p:nvPr>
        </p:nvSpPr>
        <p:spPr>
          <a:xfrm>
            <a:off x="3281363" y="6356351"/>
            <a:ext cx="3343275" cy="365125"/>
          </a:xfrm>
        </p:spPr>
        <p:txBody>
          <a:bodyPr/>
          <a:lstStyle/>
          <a:p>
            <a:pPr algn="ctr"/>
            <a:r>
              <a:rPr lang="de-DE" dirty="0"/>
              <a:t>30. Oktober 2018, envietech2018, Graz</a:t>
            </a:r>
          </a:p>
        </p:txBody>
      </p:sp>
      <p:sp>
        <p:nvSpPr>
          <p:cNvPr id="15" name="Textfeld 14"/>
          <p:cNvSpPr txBox="1"/>
          <p:nvPr/>
        </p:nvSpPr>
        <p:spPr>
          <a:xfrm>
            <a:off x="1019018" y="5924550"/>
            <a:ext cx="8398031" cy="400110"/>
          </a:xfrm>
          <a:prstGeom prst="rect">
            <a:avLst/>
          </a:prstGeom>
          <a:noFill/>
        </p:spPr>
        <p:txBody>
          <a:bodyPr wrap="square" rtlCol="0">
            <a:spAutoFit/>
          </a:bodyPr>
          <a:lstStyle/>
          <a:p>
            <a:pPr algn="ctr"/>
            <a:r>
              <a:rPr lang="de-AT" sz="2000" dirty="0">
                <a:solidFill>
                  <a:schemeClr val="tx1">
                    <a:lumMod val="65000"/>
                    <a:lumOff val="35000"/>
                  </a:schemeClr>
                </a:solidFill>
              </a:rPr>
              <a:t>Außen: </a:t>
            </a:r>
            <a:r>
              <a:rPr lang="de-AT" sz="2000" b="1" dirty="0">
                <a:solidFill>
                  <a:schemeClr val="tx1">
                    <a:lumMod val="65000"/>
                    <a:lumOff val="35000"/>
                  </a:schemeClr>
                </a:solidFill>
              </a:rPr>
              <a:t>Hitzewellen</a:t>
            </a:r>
            <a:r>
              <a:rPr lang="de-AT" sz="2000" dirty="0">
                <a:solidFill>
                  <a:schemeClr val="tx1">
                    <a:lumMod val="65000"/>
                    <a:lumOff val="35000"/>
                  </a:schemeClr>
                </a:solidFill>
              </a:rPr>
              <a:t> </a:t>
            </a:r>
            <a:r>
              <a:rPr lang="de-AT" sz="2000" dirty="0" smtClean="0">
                <a:solidFill>
                  <a:schemeClr val="tx1">
                    <a:lumMod val="65000"/>
                    <a:lumOff val="35000"/>
                  </a:schemeClr>
                </a:solidFill>
              </a:rPr>
              <a:t> </a:t>
            </a:r>
            <a:r>
              <a:rPr lang="de-AT" sz="2000" dirty="0" smtClean="0">
                <a:solidFill>
                  <a:schemeClr val="tx1">
                    <a:lumMod val="65000"/>
                    <a:lumOff val="35000"/>
                  </a:schemeClr>
                </a:solidFill>
                <a:sym typeface="Wingdings" panose="05000000000000000000" pitchFamily="2" charset="2"/>
              </a:rPr>
              <a:t> </a:t>
            </a:r>
            <a:r>
              <a:rPr lang="de-AT" sz="2000" dirty="0" smtClean="0">
                <a:solidFill>
                  <a:schemeClr val="tx1">
                    <a:lumMod val="65000"/>
                    <a:lumOff val="35000"/>
                  </a:schemeClr>
                </a:solidFill>
              </a:rPr>
              <a:t> </a:t>
            </a:r>
            <a:r>
              <a:rPr lang="de-AT" sz="2000" dirty="0">
                <a:solidFill>
                  <a:schemeClr val="tx1">
                    <a:lumMod val="65000"/>
                    <a:lumOff val="35000"/>
                  </a:schemeClr>
                </a:solidFill>
              </a:rPr>
              <a:t>Innen: </a:t>
            </a:r>
            <a:r>
              <a:rPr lang="de-AT" sz="2000" b="1" dirty="0" smtClean="0">
                <a:solidFill>
                  <a:schemeClr val="tx1">
                    <a:lumMod val="65000"/>
                    <a:lumOff val="35000"/>
                  </a:schemeClr>
                </a:solidFill>
              </a:rPr>
              <a:t>behagliche Temperatur</a:t>
            </a:r>
            <a:endParaRPr lang="de-AT" sz="2000" b="1" dirty="0">
              <a:solidFill>
                <a:schemeClr val="tx1">
                  <a:lumMod val="65000"/>
                  <a:lumOff val="35000"/>
                </a:schemeClr>
              </a:solidFill>
            </a:endParaRPr>
          </a:p>
        </p:txBody>
      </p:sp>
    </p:spTree>
    <p:extLst>
      <p:ext uri="{BB962C8B-B14F-4D97-AF65-F5344CB8AC3E}">
        <p14:creationId xmlns:p14="http://schemas.microsoft.com/office/powerpoint/2010/main" val="332949559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P:\Spaun\Energiespeicher Beton\Präsentationen\Grafiken und Fotos für Präsenationen\Mühlgrund\Mühlgrund_Neues Leben II.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7467"/>
          <a:stretch/>
        </p:blipFill>
        <p:spPr bwMode="auto">
          <a:xfrm>
            <a:off x="810786" y="838051"/>
            <a:ext cx="3996604" cy="2742385"/>
          </a:xfrm>
          <a:prstGeom prst="rect">
            <a:avLst/>
          </a:prstGeom>
          <a:noFill/>
          <a:extLst>
            <a:ext uri="{909E8E84-426E-40DD-AFC4-6F175D3DCCD1}">
              <a14:hiddenFill xmlns:a14="http://schemas.microsoft.com/office/drawing/2010/main">
                <a:solidFill>
                  <a:srgbClr val="FFFFFF"/>
                </a:solidFill>
              </a14:hiddenFill>
            </a:ext>
          </a:extLst>
        </p:spPr>
      </p:pic>
      <p:sp>
        <p:nvSpPr>
          <p:cNvPr id="5" name="Textfeld 4"/>
          <p:cNvSpPr txBox="1"/>
          <p:nvPr/>
        </p:nvSpPr>
        <p:spPr>
          <a:xfrm rot="16200000">
            <a:off x="8010997" y="4639528"/>
            <a:ext cx="2962671" cy="261610"/>
          </a:xfrm>
          <a:prstGeom prst="rect">
            <a:avLst/>
          </a:prstGeom>
          <a:noFill/>
        </p:spPr>
        <p:txBody>
          <a:bodyPr wrap="none" rtlCol="0">
            <a:spAutoFit/>
          </a:bodyPr>
          <a:lstStyle/>
          <a:p>
            <a:r>
              <a:rPr lang="de-AT" sz="1100" dirty="0" smtClean="0"/>
              <a:t>Source: www.wohnen.at/angebot/objekt-detail</a:t>
            </a:r>
            <a:endParaRPr lang="de-AT" sz="1100" dirty="0"/>
          </a:p>
        </p:txBody>
      </p:sp>
      <p:pic>
        <p:nvPicPr>
          <p:cNvPr id="6" name="Picture 2" descr="C:\Users\spaun.SMART\AppData\Local\Microsoft\Windows\Temporary Internet Files\Content.Outlook\MLZ5331K\FIN_Future_is_Now_RGB_10cm.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6200000">
            <a:off x="8736009" y="2043987"/>
            <a:ext cx="1774256" cy="330514"/>
          </a:xfrm>
          <a:prstGeom prst="rect">
            <a:avLst/>
          </a:prstGeom>
          <a:noFill/>
          <a:extLst>
            <a:ext uri="{909E8E84-426E-40DD-AFC4-6F175D3DCCD1}">
              <a14:hiddenFill xmlns:a14="http://schemas.microsoft.com/office/drawing/2010/main">
                <a:solidFill>
                  <a:srgbClr val="FFFFFF"/>
                </a:solidFill>
              </a14:hiddenFill>
            </a:ext>
          </a:extLst>
        </p:spPr>
      </p:pic>
      <p:sp>
        <p:nvSpPr>
          <p:cNvPr id="7" name="Segnaposto data 3">
            <a:extLst>
              <a:ext uri="{FF2B5EF4-FFF2-40B4-BE49-F238E27FC236}">
                <a16:creationId xmlns:a16="http://schemas.microsoft.com/office/drawing/2014/main" xmlns="" id="{132E57B4-7951-4B36-B05F-D6FAA7469F9B}"/>
              </a:ext>
            </a:extLst>
          </p:cNvPr>
          <p:cNvSpPr txBox="1">
            <a:spLocks/>
          </p:cNvSpPr>
          <p:nvPr/>
        </p:nvSpPr>
        <p:spPr>
          <a:xfrm>
            <a:off x="681038" y="6356351"/>
            <a:ext cx="2228850" cy="365125"/>
          </a:xfrm>
          <a:prstGeom prst="rect">
            <a:avLst/>
          </a:prstGeom>
        </p:spPr>
        <p:txBody>
          <a:bodyPr/>
          <a:lstStyle>
            <a:defPPr>
              <a:defRPr lang="de-DE"/>
            </a:defPPr>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smtClean="0"/>
              <a:t>Sebastian Spaun</a:t>
            </a:r>
            <a:endParaRPr lang="en-GB" dirty="0"/>
          </a:p>
        </p:txBody>
      </p:sp>
      <p:sp>
        <p:nvSpPr>
          <p:cNvPr id="9" name="Segnaposto numero diapositiva 5">
            <a:extLst>
              <a:ext uri="{FF2B5EF4-FFF2-40B4-BE49-F238E27FC236}">
                <a16:creationId xmlns:a16="http://schemas.microsoft.com/office/drawing/2014/main" xmlns="" id="{0AC9C02B-822C-47F0-96C1-7FEDE2863FAE}"/>
              </a:ext>
            </a:extLst>
          </p:cNvPr>
          <p:cNvSpPr txBox="1">
            <a:spLocks/>
          </p:cNvSpPr>
          <p:nvPr/>
        </p:nvSpPr>
        <p:spPr>
          <a:xfrm>
            <a:off x="6996113" y="6356351"/>
            <a:ext cx="2228850" cy="365125"/>
          </a:xfrm>
          <a:prstGeom prst="rect">
            <a:avLst/>
          </a:prstGeom>
        </p:spPr>
        <p:txBody>
          <a:bodyPr/>
          <a:lstStyle>
            <a:defPPr>
              <a:defRPr lang="de-DE"/>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F2EE079-9084-44D5-B600-C4AE8DAD7405}" type="slidenum">
              <a:rPr lang="en-GB" smtClean="0"/>
              <a:pPr/>
              <a:t>13</a:t>
            </a:fld>
            <a:endParaRPr lang="en-GB" dirty="0"/>
          </a:p>
        </p:txBody>
      </p:sp>
      <p:pic>
        <p:nvPicPr>
          <p:cNvPr id="10" name="Picture 2" descr="P:\Spaun\Energiespeicher Beton\Präsentationen\Grafiken und Fotos für Präsenationen\Mühlgrund\Mühlgrund_Neues Leben.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343" b="15751"/>
          <a:stretch/>
        </p:blipFill>
        <p:spPr bwMode="auto">
          <a:xfrm>
            <a:off x="5015205" y="880398"/>
            <a:ext cx="4253047" cy="2700038"/>
          </a:xfrm>
          <a:prstGeom prst="rect">
            <a:avLst/>
          </a:prstGeom>
          <a:noFill/>
          <a:extLst>
            <a:ext uri="{909E8E84-426E-40DD-AFC4-6F175D3DCCD1}">
              <a14:hiddenFill xmlns:a14="http://schemas.microsoft.com/office/drawing/2010/main">
                <a:solidFill>
                  <a:srgbClr val="FFFFFF"/>
                </a:solidFill>
              </a14:hiddenFill>
            </a:ext>
          </a:extLst>
        </p:spPr>
      </p:pic>
      <p:pic>
        <p:nvPicPr>
          <p:cNvPr id="1026" name="CF640640-70C1-486A-8AC2-45195386AD02" descr="image1.jpe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r="5466" b="18219"/>
          <a:stretch/>
        </p:blipFill>
        <p:spPr bwMode="auto">
          <a:xfrm>
            <a:off x="810786" y="3639460"/>
            <a:ext cx="3996604" cy="261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D87C5672-B6E8-4AE9-8D2B-BFDAD319EA82" descr="image1.jpe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0356" b="17159"/>
          <a:stretch/>
        </p:blipFill>
        <p:spPr bwMode="auto">
          <a:xfrm>
            <a:off x="5015205" y="3639460"/>
            <a:ext cx="4209758" cy="261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feld 12"/>
          <p:cNvSpPr txBox="1"/>
          <p:nvPr/>
        </p:nvSpPr>
        <p:spPr>
          <a:xfrm rot="16200000">
            <a:off x="71263" y="5526951"/>
            <a:ext cx="1203215" cy="246221"/>
          </a:xfrm>
          <a:prstGeom prst="rect">
            <a:avLst/>
          </a:prstGeom>
          <a:noFill/>
        </p:spPr>
        <p:txBody>
          <a:bodyPr wrap="none" lIns="0" rtlCol="0">
            <a:spAutoFit/>
          </a:bodyPr>
          <a:lstStyle/>
          <a:p>
            <a:r>
              <a:rPr lang="de-AT" sz="1000" dirty="0" smtClean="0">
                <a:latin typeface="+mj-lt"/>
              </a:rPr>
              <a:t>Quelle: VÖZ/ </a:t>
            </a:r>
            <a:r>
              <a:rPr lang="de-AT" sz="1000" dirty="0" err="1" smtClean="0">
                <a:latin typeface="+mj-lt"/>
              </a:rPr>
              <a:t>S.Spaun</a:t>
            </a:r>
            <a:endParaRPr lang="de-AT" sz="1000" dirty="0" smtClean="0">
              <a:latin typeface="+mj-lt"/>
            </a:endParaRPr>
          </a:p>
        </p:txBody>
      </p:sp>
      <p:sp>
        <p:nvSpPr>
          <p:cNvPr id="14" name="Textplatzhalter 1"/>
          <p:cNvSpPr txBox="1">
            <a:spLocks/>
          </p:cNvSpPr>
          <p:nvPr/>
        </p:nvSpPr>
        <p:spPr>
          <a:xfrm>
            <a:off x="810786" y="1001442"/>
            <a:ext cx="7388227" cy="1138238"/>
          </a:xfrm>
          <a:prstGeom prst="rect">
            <a:avLst/>
          </a:prstGeom>
          <a:solidFill>
            <a:schemeClr val="bg1">
              <a:alpha val="70000"/>
            </a:schemeClr>
          </a:solidFill>
          <a:ln>
            <a:solidFill>
              <a:schemeClr val="bg1">
                <a:lumMod val="95000"/>
              </a:schemeClr>
            </a:solidFill>
          </a:ln>
        </p:spPr>
        <p:txBody>
          <a:bodyPr lIns="90000" tIns="0" rIns="0" bIns="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buFont typeface="Arial" pitchFamily="34" charset="0"/>
              <a:buNone/>
            </a:pPr>
            <a:r>
              <a:rPr lang="de-AT" sz="3600" b="1" dirty="0" smtClean="0">
                <a:solidFill>
                  <a:prstClr val="black">
                    <a:lumMod val="65000"/>
                    <a:lumOff val="35000"/>
                  </a:prstClr>
                </a:solidFill>
              </a:rPr>
              <a:t>1. </a:t>
            </a:r>
            <a:r>
              <a:rPr lang="de-AT" sz="3600" b="1" dirty="0" err="1" smtClean="0">
                <a:solidFill>
                  <a:prstClr val="black">
                    <a:lumMod val="65000"/>
                    <a:lumOff val="35000"/>
                  </a:prstClr>
                </a:solidFill>
              </a:rPr>
              <a:t>mehrgeschoßiger</a:t>
            </a:r>
            <a:r>
              <a:rPr lang="de-AT" sz="3600" b="1" dirty="0" smtClean="0">
                <a:solidFill>
                  <a:prstClr val="black">
                    <a:lumMod val="65000"/>
                    <a:lumOff val="35000"/>
                  </a:prstClr>
                </a:solidFill>
              </a:rPr>
              <a:t> Wohnbau Wiens</a:t>
            </a:r>
            <a:br>
              <a:rPr lang="de-AT" sz="3600" b="1" dirty="0" smtClean="0">
                <a:solidFill>
                  <a:prstClr val="black">
                    <a:lumMod val="65000"/>
                    <a:lumOff val="35000"/>
                  </a:prstClr>
                </a:solidFill>
              </a:rPr>
            </a:br>
            <a:r>
              <a:rPr lang="de-AT" sz="3600" b="1" dirty="0" smtClean="0">
                <a:solidFill>
                  <a:prstClr val="black">
                    <a:lumMod val="65000"/>
                    <a:lumOff val="35000"/>
                  </a:prstClr>
                </a:solidFill>
              </a:rPr>
              <a:t>mit Bauteilaktivierung: MGG</a:t>
            </a:r>
            <a:r>
              <a:rPr lang="de-AT" sz="3600" b="1" baseline="30000" dirty="0" smtClean="0">
                <a:solidFill>
                  <a:prstClr val="black">
                    <a:lumMod val="65000"/>
                    <a:lumOff val="35000"/>
                  </a:prstClr>
                </a:solidFill>
              </a:rPr>
              <a:t>22</a:t>
            </a:r>
            <a:endParaRPr lang="de-DE" sz="2400" b="1" baseline="30000" dirty="0">
              <a:solidFill>
                <a:prstClr val="black"/>
              </a:solidFill>
            </a:endParaRPr>
          </a:p>
        </p:txBody>
      </p:sp>
      <p:sp>
        <p:nvSpPr>
          <p:cNvPr id="17" name="Fußzeilenplatzhalter 2"/>
          <p:cNvSpPr txBox="1">
            <a:spLocks/>
          </p:cNvSpPr>
          <p:nvPr/>
        </p:nvSpPr>
        <p:spPr>
          <a:xfrm>
            <a:off x="3281363" y="6356351"/>
            <a:ext cx="3343275" cy="365125"/>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de-DE" sz="1200" smtClean="0"/>
              <a:t>30. Oktober 2018, envietech2018, Graz</a:t>
            </a:r>
            <a:endParaRPr lang="de-DE" sz="1200" dirty="0"/>
          </a:p>
        </p:txBody>
      </p:sp>
    </p:spTree>
    <p:extLst>
      <p:ext uri="{BB962C8B-B14F-4D97-AF65-F5344CB8AC3E}">
        <p14:creationId xmlns:p14="http://schemas.microsoft.com/office/powerpoint/2010/main" val="130853696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fik 9"/>
          <p:cNvPicPr>
            <a:picLocks noChangeAspect="1"/>
          </p:cNvPicPr>
          <p:nvPr/>
        </p:nvPicPr>
        <p:blipFill rotWithShape="1">
          <a:blip r:embed="rId2" cstate="email">
            <a:extLst>
              <a:ext uri="{28A0092B-C50C-407E-A947-70E740481C1C}">
                <a14:useLocalDpi xmlns:a14="http://schemas.microsoft.com/office/drawing/2010/main" val="0"/>
              </a:ext>
            </a:extLst>
          </a:blip>
          <a:srcRect l="7976" t="27690" r="537" b="8083"/>
          <a:stretch/>
        </p:blipFill>
        <p:spPr>
          <a:xfrm>
            <a:off x="576000" y="936000"/>
            <a:ext cx="8820000" cy="4644000"/>
          </a:xfrm>
          <a:prstGeom prst="rect">
            <a:avLst/>
          </a:prstGeom>
        </p:spPr>
      </p:pic>
      <p:sp>
        <p:nvSpPr>
          <p:cNvPr id="2" name="Textfeld 1"/>
          <p:cNvSpPr txBox="1"/>
          <p:nvPr/>
        </p:nvSpPr>
        <p:spPr>
          <a:xfrm>
            <a:off x="3095625" y="338400"/>
            <a:ext cx="6308725" cy="415498"/>
          </a:xfrm>
          <a:prstGeom prst="rect">
            <a:avLst/>
          </a:prstGeom>
          <a:noFill/>
        </p:spPr>
        <p:txBody>
          <a:bodyPr wrap="square" tIns="0" rIns="0" bIns="0" rtlCol="0">
            <a:spAutoFit/>
          </a:bodyPr>
          <a:lstStyle/>
          <a:p>
            <a:pPr algn="r"/>
            <a:r>
              <a:rPr lang="de-AT" sz="2700" b="1" dirty="0" smtClean="0">
                <a:solidFill>
                  <a:prstClr val="black"/>
                </a:solidFill>
                <a:ea typeface="Verdana" panose="020B0604030504040204" pitchFamily="34" charset="0"/>
                <a:cs typeface="Verdana" panose="020B0604030504040204" pitchFamily="34" charset="0"/>
              </a:rPr>
              <a:t>Energiespeicher Beton</a:t>
            </a:r>
            <a:endParaRPr lang="de-AT" sz="2700" dirty="0">
              <a:solidFill>
                <a:prstClr val="black"/>
              </a:solidFill>
            </a:endParaRPr>
          </a:p>
        </p:txBody>
      </p:sp>
      <p:sp>
        <p:nvSpPr>
          <p:cNvPr id="4" name="Textplatzhalter 1"/>
          <p:cNvSpPr txBox="1">
            <a:spLocks/>
          </p:cNvSpPr>
          <p:nvPr/>
        </p:nvSpPr>
        <p:spPr>
          <a:xfrm>
            <a:off x="565150" y="1177924"/>
            <a:ext cx="7473950" cy="1174751"/>
          </a:xfrm>
          <a:prstGeom prst="rect">
            <a:avLst/>
          </a:prstGeom>
          <a:solidFill>
            <a:schemeClr val="bg1">
              <a:alpha val="70000"/>
            </a:schemeClr>
          </a:solidFill>
        </p:spPr>
        <p:txBody>
          <a:bodyPr lIns="90000" tIns="0" rIns="0" bIns="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buFont typeface="Arial" pitchFamily="34" charset="0"/>
              <a:buNone/>
            </a:pPr>
            <a:r>
              <a:rPr lang="de-AT" sz="3600" b="1" dirty="0" smtClean="0">
                <a:solidFill>
                  <a:prstClr val="black">
                    <a:lumMod val="65000"/>
                    <a:lumOff val="35000"/>
                  </a:prstClr>
                </a:solidFill>
              </a:rPr>
              <a:t>Schlüsselelement Beton:</a:t>
            </a:r>
          </a:p>
          <a:p>
            <a:pPr marL="0" indent="0">
              <a:spcBef>
                <a:spcPts val="0"/>
              </a:spcBef>
              <a:buFont typeface="Arial" pitchFamily="34" charset="0"/>
              <a:buNone/>
            </a:pPr>
            <a:r>
              <a:rPr lang="de-AT" sz="3600" b="1" dirty="0" smtClean="0">
                <a:solidFill>
                  <a:prstClr val="black">
                    <a:lumMod val="65000"/>
                    <a:lumOff val="35000"/>
                  </a:prstClr>
                </a:solidFill>
              </a:rPr>
              <a:t>Wohnpark Wolfsbrunn in </a:t>
            </a:r>
            <a:r>
              <a:rPr lang="de-AT" sz="3600" b="1" dirty="0" err="1" smtClean="0">
                <a:solidFill>
                  <a:prstClr val="black">
                    <a:lumMod val="65000"/>
                    <a:lumOff val="35000"/>
                  </a:prstClr>
                </a:solidFill>
              </a:rPr>
              <a:t>Sommerein</a:t>
            </a:r>
            <a:endParaRPr lang="de-DE" sz="2400" b="1" dirty="0">
              <a:solidFill>
                <a:prstClr val="black"/>
              </a:solidFill>
            </a:endParaRPr>
          </a:p>
        </p:txBody>
      </p:sp>
      <p:sp>
        <p:nvSpPr>
          <p:cNvPr id="6" name="Segnaposto data 3">
            <a:extLst>
              <a:ext uri="{FF2B5EF4-FFF2-40B4-BE49-F238E27FC236}">
                <a16:creationId xmlns:a16="http://schemas.microsoft.com/office/drawing/2014/main" xmlns="" id="{132E57B4-7951-4B36-B05F-D6FAA7469F9B}"/>
              </a:ext>
            </a:extLst>
          </p:cNvPr>
          <p:cNvSpPr txBox="1">
            <a:spLocks/>
          </p:cNvSpPr>
          <p:nvPr/>
        </p:nvSpPr>
        <p:spPr>
          <a:xfrm>
            <a:off x="681038" y="6356351"/>
            <a:ext cx="2228850" cy="365125"/>
          </a:xfrm>
          <a:prstGeom prst="rect">
            <a:avLst/>
          </a:prstGeom>
        </p:spPr>
        <p:txBody>
          <a:bodyPr/>
          <a:lstStyle>
            <a:defPPr>
              <a:defRPr lang="de-DE"/>
            </a:defPPr>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smtClean="0"/>
              <a:t>Sebastian Spaun</a:t>
            </a:r>
            <a:endParaRPr lang="en-GB" dirty="0"/>
          </a:p>
        </p:txBody>
      </p:sp>
      <p:sp>
        <p:nvSpPr>
          <p:cNvPr id="7" name="Segnaposto numero diapositiva 5">
            <a:extLst>
              <a:ext uri="{FF2B5EF4-FFF2-40B4-BE49-F238E27FC236}">
                <a16:creationId xmlns:a16="http://schemas.microsoft.com/office/drawing/2014/main" xmlns="" id="{0AC9C02B-822C-47F0-96C1-7FEDE2863FAE}"/>
              </a:ext>
            </a:extLst>
          </p:cNvPr>
          <p:cNvSpPr txBox="1">
            <a:spLocks/>
          </p:cNvSpPr>
          <p:nvPr/>
        </p:nvSpPr>
        <p:spPr>
          <a:xfrm>
            <a:off x="6996113" y="6356351"/>
            <a:ext cx="2228850" cy="365125"/>
          </a:xfrm>
          <a:prstGeom prst="rect">
            <a:avLst/>
          </a:prstGeom>
        </p:spPr>
        <p:txBody>
          <a:bodyPr/>
          <a:lstStyle>
            <a:defPPr>
              <a:defRPr lang="de-DE"/>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F2EE079-9084-44D5-B600-C4AE8DAD7405}" type="slidenum">
              <a:rPr lang="en-GB" smtClean="0"/>
              <a:pPr/>
              <a:t>14</a:t>
            </a:fld>
            <a:endParaRPr lang="en-GB" dirty="0"/>
          </a:p>
        </p:txBody>
      </p:sp>
      <p:sp>
        <p:nvSpPr>
          <p:cNvPr id="9" name="Fußzeilenplatzhalter 2"/>
          <p:cNvSpPr txBox="1">
            <a:spLocks/>
          </p:cNvSpPr>
          <p:nvPr/>
        </p:nvSpPr>
        <p:spPr>
          <a:xfrm>
            <a:off x="3281363" y="6356351"/>
            <a:ext cx="3343275" cy="365125"/>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de-DE" sz="1200" smtClean="0"/>
              <a:t>30. Oktober 2018, envietech2018, Graz</a:t>
            </a:r>
            <a:endParaRPr lang="de-DE" sz="1200" dirty="0"/>
          </a:p>
        </p:txBody>
      </p:sp>
    </p:spTree>
    <p:extLst>
      <p:ext uri="{BB962C8B-B14F-4D97-AF65-F5344CB8AC3E}">
        <p14:creationId xmlns:p14="http://schemas.microsoft.com/office/powerpoint/2010/main" val="415480487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691763" y="1391477"/>
            <a:ext cx="8738484" cy="3416320"/>
          </a:xfrm>
          <a:prstGeom prst="rect">
            <a:avLst/>
          </a:prstGeom>
        </p:spPr>
        <p:txBody>
          <a:bodyPr wrap="square">
            <a:spAutoFit/>
          </a:bodyPr>
          <a:lstStyle/>
          <a:p>
            <a:pPr algn="ctr"/>
            <a:r>
              <a:rPr lang="en-GB" sz="3200" b="1" i="1" dirty="0"/>
              <a:t>Keep it simple</a:t>
            </a:r>
            <a:r>
              <a:rPr lang="de-DE" sz="3200" b="1" i="1" dirty="0"/>
              <a:t>, </a:t>
            </a:r>
            <a:r>
              <a:rPr lang="de-DE" sz="3200" b="1" i="1" dirty="0" smtClean="0"/>
              <a:t>wenn </a:t>
            </a:r>
            <a:r>
              <a:rPr lang="de-DE" sz="3200" b="1" i="1" dirty="0"/>
              <a:t>Du </a:t>
            </a:r>
            <a:r>
              <a:rPr lang="de-DE" sz="3200" b="1" i="1" dirty="0" smtClean="0"/>
              <a:t>die </a:t>
            </a:r>
            <a:r>
              <a:rPr lang="de-DE" sz="3200" b="1" i="1" dirty="0"/>
              <a:t>Bautradition verändern </a:t>
            </a:r>
            <a:r>
              <a:rPr lang="de-DE" sz="3200" b="1" i="1" dirty="0" smtClean="0"/>
              <a:t>willst</a:t>
            </a:r>
            <a:r>
              <a:rPr lang="de-DE" sz="3200" b="1" i="1" dirty="0"/>
              <a:t>!</a:t>
            </a:r>
            <a:endParaRPr lang="de-DE" sz="3200" b="1" i="1" dirty="0" smtClean="0"/>
          </a:p>
          <a:p>
            <a:pPr algn="ctr"/>
            <a:endParaRPr lang="de-DE" sz="3200" b="1" i="1" dirty="0" smtClean="0"/>
          </a:p>
          <a:p>
            <a:pPr algn="ctr"/>
            <a:endParaRPr lang="de-DE" sz="3200" b="1" i="1" dirty="0"/>
          </a:p>
          <a:p>
            <a:pPr algn="ctr"/>
            <a:r>
              <a:rPr lang="de-DE" sz="3200" b="1" i="1" dirty="0" smtClean="0"/>
              <a:t>Danke den Partnern und Förderern!</a:t>
            </a:r>
            <a:endParaRPr lang="de-DE" sz="3200" b="1" i="1" dirty="0"/>
          </a:p>
          <a:p>
            <a:pPr algn="ctr"/>
            <a:r>
              <a:rPr lang="de-DE" sz="2800" dirty="0"/>
              <a:t/>
            </a:r>
            <a:br>
              <a:rPr lang="de-DE" sz="2800" dirty="0"/>
            </a:br>
            <a:endParaRPr lang="de-AT" sz="2800" dirty="0"/>
          </a:p>
        </p:txBody>
      </p:sp>
      <p:sp>
        <p:nvSpPr>
          <p:cNvPr id="3" name="Textfeld 2"/>
          <p:cNvSpPr txBox="1"/>
          <p:nvPr/>
        </p:nvSpPr>
        <p:spPr>
          <a:xfrm>
            <a:off x="3095625" y="338400"/>
            <a:ext cx="6308725" cy="430887"/>
          </a:xfrm>
          <a:prstGeom prst="rect">
            <a:avLst/>
          </a:prstGeom>
          <a:noFill/>
        </p:spPr>
        <p:txBody>
          <a:bodyPr wrap="square" tIns="0" rIns="0" bIns="0" rtlCol="0">
            <a:spAutoFit/>
          </a:bodyPr>
          <a:lstStyle/>
          <a:p>
            <a:pPr algn="r"/>
            <a:r>
              <a:rPr lang="de-AT" sz="2700" b="1" dirty="0" smtClean="0">
                <a:ea typeface="Verdana" panose="020B0604030504040204" pitchFamily="34" charset="0"/>
                <a:cs typeface="Verdana" panose="020B0604030504040204" pitchFamily="34" charset="0"/>
              </a:rPr>
              <a:t>Eine Idee – so einfach wie genial</a:t>
            </a:r>
            <a:endParaRPr lang="de-AT" sz="2700" dirty="0"/>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6238" y="4674678"/>
            <a:ext cx="1304925" cy="1809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02669" y="4687642"/>
            <a:ext cx="1585912" cy="18124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1"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21993" y="5815419"/>
            <a:ext cx="1785937" cy="5081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2" descr="https://www.bmvit.gv.at/bilder/presse/logo/bmvit.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524845" y="5240450"/>
            <a:ext cx="3202480" cy="11967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989696"/>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ISPRING_RESOURCE_PATHS_HASH" val="902fb365c5c66cd7f7e2327bb7f5e967b3cb23b7"/>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Folie 1&quot;/&gt;&lt;property id=&quot;20307&quot; value=&quot;259&quot;/&gt;&lt;/object&gt;&lt;object type=&quot;3&quot; unique_id=&quot;10005&quot;&gt;&lt;property id=&quot;20148&quot; value=&quot;5&quot;/&gt;&lt;property id=&quot;20300&quot; value=&quot;Folie 2&quot;/&gt;&lt;property id=&quot;20307&quot; value=&quot;262&quot;/&gt;&lt;/object&gt;&lt;object type=&quot;3&quot; unique_id=&quot;10006&quot;&gt;&lt;property id=&quot;20148&quot; value=&quot;5&quot;/&gt;&lt;property id=&quot;20300&quot; value=&quot;Folie 3&quot;/&gt;&lt;property id=&quot;20307&quot; value=&quot;260&quot;/&gt;&lt;/object&gt;&lt;object type=&quot;3&quot; unique_id=&quot;10007&quot;&gt;&lt;property id=&quot;20148&quot; value=&quot;5&quot;/&gt;&lt;property id=&quot;20300&quot; value=&quot;Folie 4&quot;/&gt;&lt;property id=&quot;20307&quot; value=&quot;264&quot;/&gt;&lt;/object&gt;&lt;object type=&quot;3&quot; unique_id=&quot;10008&quot;&gt;&lt;property id=&quot;20148&quot; value=&quot;5&quot;/&gt;&lt;property id=&quot;20300&quot; value=&quot;Folie 11&quot;/&gt;&lt;property id=&quot;20307&quot; value=&quot;266&quot;/&gt;&lt;/object&gt;&lt;object type=&quot;3&quot; unique_id=&quot;10009&quot;&gt;&lt;property id=&quot;20148&quot; value=&quot;5&quot;/&gt;&lt;property id=&quot;20300&quot; value=&quot;Folie 12&quot;/&gt;&lt;property id=&quot;20307&quot; value=&quot;268&quot;/&gt;&lt;/object&gt;&lt;object type=&quot;3&quot; unique_id=&quot;10010&quot;&gt;&lt;property id=&quot;20148&quot; value=&quot;5&quot;/&gt;&lt;property id=&quot;20300&quot; value=&quot;Folie 13&quot;/&gt;&lt;property id=&quot;20307&quot; value=&quot;301&quot;/&gt;&lt;/object&gt;&lt;object type=&quot;3&quot; unique_id=&quot;10011&quot;&gt;&lt;property id=&quot;20148&quot; value=&quot;5&quot;/&gt;&lt;property id=&quot;20300&quot; value=&quot;Folie 19&quot;/&gt;&lt;property id=&quot;20307&quot; value=&quot;302&quot;/&gt;&lt;/object&gt;&lt;object type=&quot;3&quot; unique_id=&quot;10012&quot;&gt;&lt;property id=&quot;20148&quot; value=&quot;5&quot;/&gt;&lt;property id=&quot;20300&quot; value=&quot;Folie 21&quot;/&gt;&lt;property id=&quot;20307&quot; value=&quot;300&quot;/&gt;&lt;/object&gt;&lt;object type=&quot;3&quot; unique_id=&quot;10013&quot;&gt;&lt;property id=&quot;20148&quot; value=&quot;5&quot;/&gt;&lt;property id=&quot;20300&quot; value=&quot;Folie 22&quot;/&gt;&lt;property id=&quot;20307&quot; value=&quot;274&quot;/&gt;&lt;/object&gt;&lt;object type=&quot;3&quot; unique_id=&quot;10014&quot;&gt;&lt;property id=&quot;20148&quot; value=&quot;5&quot;/&gt;&lt;property id=&quot;20300&quot; value=&quot;Folie 25&quot;/&gt;&lt;property id=&quot;20307&quot; value=&quot;303&quot;/&gt;&lt;/object&gt;&lt;object type=&quot;3&quot; unique_id=&quot;10342&quot;&gt;&lt;property id=&quot;20148&quot; value=&quot;5&quot;/&gt;&lt;property id=&quot;20300&quot; value=&quot;Folie 28&quot;/&gt;&lt;property id=&quot;20307&quot; value=&quot;304&quot;/&gt;&lt;/object&gt;&lt;object type=&quot;3&quot; unique_id=&quot;10455&quot;&gt;&lt;property id=&quot;20148&quot; value=&quot;5&quot;/&gt;&lt;property id=&quot;20300&quot; value=&quot;Folie 6&quot;/&gt;&lt;property id=&quot;20307&quot; value=&quot;305&quot;/&gt;&lt;/object&gt;&lt;object type=&quot;3&quot; unique_id=&quot;10501&quot;&gt;&lt;property id=&quot;20148&quot; value=&quot;5&quot;/&gt;&lt;property id=&quot;20300&quot; value=&quot;Folie 5&quot;/&gt;&lt;property id=&quot;20307&quot; value=&quot;306&quot;/&gt;&lt;/object&gt;&lt;object type=&quot;3&quot; unique_id=&quot;10630&quot;&gt;&lt;property id=&quot;20148&quot; value=&quot;5&quot;/&gt;&lt;property id=&quot;20300&quot; value=&quot;Folie 7&quot;/&gt;&lt;property id=&quot;20307&quot; value=&quot;307&quot;/&gt;&lt;/object&gt;&lt;object type=&quot;3&quot; unique_id=&quot;10716&quot;&gt;&lt;property id=&quot;20148&quot; value=&quot;5&quot;/&gt;&lt;property id=&quot;20300&quot; value=&quot;Folie 8&quot;/&gt;&lt;property id=&quot;20307&quot; value=&quot;308&quot;/&gt;&lt;/object&gt;&lt;object type=&quot;3&quot; unique_id=&quot;10717&quot;&gt;&lt;property id=&quot;20148&quot; value=&quot;5&quot;/&gt;&lt;property id=&quot;20300&quot; value=&quot;Folie 9&quot;/&gt;&lt;property id=&quot;20307&quot; value=&quot;309&quot;/&gt;&lt;/object&gt;&lt;object type=&quot;3&quot; unique_id=&quot;10718&quot;&gt;&lt;property id=&quot;20148&quot; value=&quot;5&quot;/&gt;&lt;property id=&quot;20300&quot; value=&quot;Folie 10&quot;/&gt;&lt;property id=&quot;20307&quot; value=&quot;310&quot;/&gt;&lt;/object&gt;&lt;object type=&quot;3&quot; unique_id=&quot;10919&quot;&gt;&lt;property id=&quot;20148&quot; value=&quot;5&quot;/&gt;&lt;property id=&quot;20300&quot; value=&quot;Folie 14&quot;/&gt;&lt;property id=&quot;20307&quot; value=&quot;311&quot;/&gt;&lt;/object&gt;&lt;object type=&quot;3&quot; unique_id=&quot;10920&quot;&gt;&lt;property id=&quot;20148&quot; value=&quot;5&quot;/&gt;&lt;property id=&quot;20300&quot; value=&quot;Folie 15&quot;/&gt;&lt;property id=&quot;20307&quot; value=&quot;312&quot;/&gt;&lt;/object&gt;&lt;object type=&quot;3&quot; unique_id=&quot;10921&quot;&gt;&lt;property id=&quot;20148&quot; value=&quot;5&quot;/&gt;&lt;property id=&quot;20300&quot; value=&quot;Folie 16&quot;/&gt;&lt;property id=&quot;20307&quot; value=&quot;313&quot;/&gt;&lt;/object&gt;&lt;object type=&quot;3&quot; unique_id=&quot;10922&quot;&gt;&lt;property id=&quot;20148&quot; value=&quot;5&quot;/&gt;&lt;property id=&quot;20300&quot; value=&quot;Folie 17&quot;/&gt;&lt;property id=&quot;20307&quot; value=&quot;314&quot;/&gt;&lt;/object&gt;&lt;object type=&quot;3&quot; unique_id=&quot;10995&quot;&gt;&lt;property id=&quot;20148&quot; value=&quot;5&quot;/&gt;&lt;property id=&quot;20300&quot; value=&quot;Folie 18&quot;/&gt;&lt;property id=&quot;20307&quot; value=&quot;315&quot;/&gt;&lt;/object&gt;&lt;object type=&quot;3&quot; unique_id=&quot;11121&quot;&gt;&lt;property id=&quot;20148&quot; value=&quot;5&quot;/&gt;&lt;property id=&quot;20300&quot; value=&quot;Folie 20&quot;/&gt;&lt;property id=&quot;20307&quot; value=&quot;316&quot;/&gt;&lt;/object&gt;&lt;object type=&quot;3&quot; unique_id=&quot;11122&quot;&gt;&lt;property id=&quot;20148&quot; value=&quot;5&quot;/&gt;&lt;property id=&quot;20300&quot; value=&quot;Folie 23&quot;/&gt;&lt;property id=&quot;20307&quot; value=&quot;319&quot;/&gt;&lt;/object&gt;&lt;object type=&quot;3&quot; unique_id=&quot;11123&quot;&gt;&lt;property id=&quot;20148&quot; value=&quot;5&quot;/&gt;&lt;property id=&quot;20300&quot; value=&quot;Folie 24&quot;/&gt;&lt;property id=&quot;20307&quot; value=&quot;317&quot;/&gt;&lt;/object&gt;&lt;object type=&quot;3&quot; unique_id=&quot;11124&quot;&gt;&lt;property id=&quot;20148&quot; value=&quot;5&quot;/&gt;&lt;property id=&quot;20300&quot; value=&quot;Folie 26&quot;/&gt;&lt;property id=&quot;20307&quot; value=&quot;318&quot;/&gt;&lt;/object&gt;&lt;object type=&quot;3&quot; unique_id=&quot;11125&quot;&gt;&lt;property id=&quot;20148&quot; value=&quot;5&quot;/&gt;&lt;property id=&quot;20300&quot; value=&quot;Folie 27&quot;/&gt;&lt;property id=&quot;20307&quot; value=&quot;320&quot;/&gt;&lt;/object&gt;&lt;/object&gt;&lt;/object&gt;&lt;/database&gt;"/>
  <p:tag name="SECTOMILLISECCONVERTED" val="1"/>
</p:tagLst>
</file>

<file path=ppt/theme/theme1.xml><?xml version="1.0" encoding="utf-8"?>
<a:theme xmlns:a="http://schemas.openxmlformats.org/drawingml/2006/main" name="VÖZ">
  <a:themeElements>
    <a:clrScheme name="Benutzerdefiniert 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17365D"/>
      </a:hlink>
      <a:folHlink>
        <a:srgbClr val="0F243E"/>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_Benutzerdefiniertes 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Benutzerdefiniertes 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Benutzerdefiniertes 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_Benutzerdefiniertes 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VÖZ BASIS">
  <a:themeElements>
    <a:clrScheme name="Benutzerdefiniert 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17365D"/>
      </a:hlink>
      <a:folHlink>
        <a:srgbClr val="0F243E"/>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419</Words>
  <Application>Microsoft Office PowerPoint</Application>
  <PresentationFormat>A4-Papier (210x297 mm)</PresentationFormat>
  <Paragraphs>126</Paragraphs>
  <Slides>16</Slides>
  <Notes>1</Notes>
  <HiddenSlides>0</HiddenSlides>
  <MMClips>0</MMClips>
  <ScaleCrop>false</ScaleCrop>
  <HeadingPairs>
    <vt:vector size="4" baseType="variant">
      <vt:variant>
        <vt:lpstr>Design</vt:lpstr>
      </vt:variant>
      <vt:variant>
        <vt:i4>6</vt:i4>
      </vt:variant>
      <vt:variant>
        <vt:lpstr>Folientitel</vt:lpstr>
      </vt:variant>
      <vt:variant>
        <vt:i4>16</vt:i4>
      </vt:variant>
    </vt:vector>
  </HeadingPairs>
  <TitlesOfParts>
    <vt:vector size="22" baseType="lpstr">
      <vt:lpstr>VÖZ</vt:lpstr>
      <vt:lpstr>3_Benutzerdefiniertes Design</vt:lpstr>
      <vt:lpstr>2_Benutzerdefiniertes Design</vt:lpstr>
      <vt:lpstr>Benutzerdefiniertes Design</vt:lpstr>
      <vt:lpstr>1_Benutzerdefiniertes Design</vt:lpstr>
      <vt:lpstr>VÖZ BASIS</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bn;Brigitte Nerger</dc:creator>
  <cp:lastModifiedBy>Sebastian Spaun</cp:lastModifiedBy>
  <cp:revision>1240</cp:revision>
  <cp:lastPrinted>2018-10-22T06:58:56Z</cp:lastPrinted>
  <dcterms:created xsi:type="dcterms:W3CDTF">2012-03-04T08:49:18Z</dcterms:created>
  <dcterms:modified xsi:type="dcterms:W3CDTF">2018-10-29T08:46:28Z</dcterms:modified>
</cp:coreProperties>
</file>